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Override2.xml" ContentType="application/vnd.openxmlformats-officedocument.themeOverride+xml"/>
  <Override PartName="/ppt/tags/tag7.xml" ContentType="application/vnd.openxmlformats-officedocument.presentationml.tags+xml"/>
  <Override PartName="/ppt/theme/themeOverride3.xml" ContentType="application/vnd.openxmlformats-officedocument.themeOverr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Override4.xml" ContentType="application/vnd.openxmlformats-officedocument.themeOverr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Override5.xml" ContentType="application/vnd.openxmlformats-officedocument.themeOverr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heme/themeOverride6.xml" ContentType="application/vnd.openxmlformats-officedocument.themeOverride+xml"/>
  <Override PartName="/ppt/theme/themeOverride7.xml" ContentType="application/vnd.openxmlformats-officedocument.themeOverride+xml"/>
  <Override PartName="/ppt/tags/tag33.xml" ContentType="application/vnd.openxmlformats-officedocument.presentationml.tags+xml"/>
  <Override PartName="/ppt/theme/themeOverride8.xml" ContentType="application/vnd.openxmlformats-officedocument.themeOverride+xml"/>
  <Override PartName="/ppt/tags/tag34.xml" ContentType="application/vnd.openxmlformats-officedocument.presentationml.tags+xml"/>
  <Override PartName="/ppt/tags/tag35.xml" ContentType="application/vnd.openxmlformats-officedocument.presentationml.tags+xml"/>
  <Override PartName="/ppt/theme/themeOverride9.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7" r:id="rId2"/>
    <p:sldId id="259" r:id="rId3"/>
    <p:sldId id="304" r:id="rId4"/>
    <p:sldId id="305" r:id="rId5"/>
    <p:sldId id="303" r:id="rId6"/>
    <p:sldId id="267" r:id="rId7"/>
    <p:sldId id="328" r:id="rId8"/>
    <p:sldId id="329" r:id="rId9"/>
    <p:sldId id="263" r:id="rId10"/>
    <p:sldId id="291" r:id="rId11"/>
    <p:sldId id="269" r:id="rId12"/>
    <p:sldId id="306" r:id="rId13"/>
    <p:sldId id="295" r:id="rId14"/>
    <p:sldId id="321" r:id="rId15"/>
    <p:sldId id="322" r:id="rId16"/>
    <p:sldId id="324" r:id="rId17"/>
    <p:sldId id="325" r:id="rId18"/>
    <p:sldId id="326" r:id="rId19"/>
    <p:sldId id="268" r:id="rId20"/>
    <p:sldId id="296" r:id="rId21"/>
    <p:sldId id="307" r:id="rId22"/>
    <p:sldId id="308" r:id="rId23"/>
    <p:sldId id="310" r:id="rId24"/>
    <p:sldId id="309" r:id="rId25"/>
    <p:sldId id="311" r:id="rId26"/>
    <p:sldId id="330" r:id="rId27"/>
    <p:sldId id="272" r:id="rId28"/>
    <p:sldId id="299" r:id="rId29"/>
    <p:sldId id="312" r:id="rId30"/>
    <p:sldId id="313" r:id="rId31"/>
    <p:sldId id="314" r:id="rId32"/>
    <p:sldId id="315" r:id="rId33"/>
    <p:sldId id="316" r:id="rId34"/>
    <p:sldId id="317" r:id="rId35"/>
    <p:sldId id="318" r:id="rId36"/>
    <p:sldId id="319" r:id="rId37"/>
    <p:sldId id="320" r:id="rId38"/>
    <p:sldId id="277" r:id="rId39"/>
    <p:sldId id="274" r:id="rId40"/>
    <p:sldId id="278" r:id="rId41"/>
    <p:sldId id="301" r:id="rId42"/>
    <p:sldId id="281" r:id="rId43"/>
  </p:sldIdLst>
  <p:sldSz cx="12192000" cy="6858000"/>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0D0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55" autoAdjust="0"/>
    <p:restoredTop sz="94660"/>
  </p:normalViewPr>
  <p:slideViewPr>
    <p:cSldViewPr snapToGrid="0" showGuides="1">
      <p:cViewPr>
        <p:scale>
          <a:sx n="100" d="100"/>
          <a:sy n="100" d="100"/>
        </p:scale>
        <p:origin x="1176" y="312"/>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2A3D24-6083-4546-8C6D-DEE86BAAAE49}" type="datetimeFigureOut">
              <a:rPr lang="zh-CN" altLang="en-US" smtClean="0"/>
              <a:t>2024/1/8</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D8765-8EF3-408C-9341-152904E414ED}" type="slidenum">
              <a:rPr lang="zh-CN" altLang="en-US" smtClean="0"/>
              <a:t>‹#›</a:t>
            </a:fld>
            <a:endParaRPr lang="zh-CN" altLang="en-US"/>
          </a:p>
        </p:txBody>
      </p:sp>
    </p:spTree>
    <p:extLst>
      <p:ext uri="{BB962C8B-B14F-4D97-AF65-F5344CB8AC3E}">
        <p14:creationId xmlns:p14="http://schemas.microsoft.com/office/powerpoint/2010/main" val="1898542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1">
        <a:schemeClr val="bg1"/>
      </p:bgRef>
    </p:bg>
    <p:spTree>
      <p:nvGrpSpPr>
        <p:cNvPr id="1" name=""/>
        <p:cNvGrpSpPr/>
        <p:nvPr/>
      </p:nvGrpSpPr>
      <p:grpSpPr>
        <a:xfrm>
          <a:off x="0" y="0"/>
          <a:ext cx="0" cy="0"/>
          <a:chOff x="0" y="0"/>
          <a:chExt cx="0" cy="0"/>
        </a:xfrm>
      </p:grpSpPr>
      <p:pic>
        <p:nvPicPr>
          <p:cNvPr id="6" name="图片 5" descr="雪山山顶">
            <a:extLst>
              <a:ext uri="{FF2B5EF4-FFF2-40B4-BE49-F238E27FC236}">
                <a16:creationId xmlns:a16="http://schemas.microsoft.com/office/drawing/2014/main" id="{5BC09E42-81AD-CFC8-E2D3-1F3949B8428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7960"/>
          <a:stretch/>
        </p:blipFill>
        <p:spPr>
          <a:xfrm>
            <a:off x="0" y="0"/>
            <a:ext cx="12192000" cy="6858000"/>
          </a:xfrm>
          <a:prstGeom prst="rect">
            <a:avLst/>
          </a:prstGeom>
        </p:spPr>
      </p:pic>
      <p:sp>
        <p:nvSpPr>
          <p:cNvPr id="22" name="文本占位符 21">
            <a:extLst>
              <a:ext uri="{FF2B5EF4-FFF2-40B4-BE49-F238E27FC236}">
                <a16:creationId xmlns:a16="http://schemas.microsoft.com/office/drawing/2014/main" id="{781C548B-FBAE-C4D0-DED3-C184F5E8886E}"/>
              </a:ext>
            </a:extLst>
          </p:cNvPr>
          <p:cNvSpPr>
            <a:spLocks noGrp="1"/>
          </p:cNvSpPr>
          <p:nvPr>
            <p:ph type="body" sz="quarter" idx="17" hasCustomPrompt="1"/>
          </p:nvPr>
        </p:nvSpPr>
        <p:spPr>
          <a:xfrm>
            <a:off x="660400" y="5450701"/>
            <a:ext cx="1760567" cy="276999"/>
          </a:xfrm>
          <a:prstGeom prst="rect">
            <a:avLst/>
          </a:prstGeom>
        </p:spPr>
        <p:txBody>
          <a:bodyPr wrap="none">
            <a:spAutoFit/>
          </a:bodyPr>
          <a:lstStyle>
            <a:lvl1pPr marL="0" indent="0" algn="l">
              <a:lnSpc>
                <a:spcPct val="100000"/>
              </a:lnSpc>
              <a:buNone/>
              <a:defRPr sz="1200">
                <a:solidFill>
                  <a:schemeClr val="tx1"/>
                </a:solidFill>
              </a:defRPr>
            </a:lvl1pPr>
          </a:lstStyle>
          <a:p>
            <a:pPr lvl="0"/>
            <a:r>
              <a:rPr lang="en-US" dirty="0"/>
              <a:t>www.officeplus.cn</a:t>
            </a:r>
          </a:p>
        </p:txBody>
      </p:sp>
      <p:sp>
        <p:nvSpPr>
          <p:cNvPr id="20" name="文本占位符 19">
            <a:extLst>
              <a:ext uri="{FF2B5EF4-FFF2-40B4-BE49-F238E27FC236}">
                <a16:creationId xmlns:a16="http://schemas.microsoft.com/office/drawing/2014/main" id="{EC037345-B283-BDF3-D022-0EDF4A0AD900}"/>
              </a:ext>
            </a:extLst>
          </p:cNvPr>
          <p:cNvSpPr>
            <a:spLocks noGrp="1"/>
          </p:cNvSpPr>
          <p:nvPr>
            <p:ph type="body" sz="quarter" idx="16" hasCustomPrompt="1"/>
          </p:nvPr>
        </p:nvSpPr>
        <p:spPr>
          <a:xfrm>
            <a:off x="660400" y="5857101"/>
            <a:ext cx="1760567" cy="276999"/>
          </a:xfrm>
          <a:prstGeom prst="rect">
            <a:avLst/>
          </a:prstGeom>
        </p:spPr>
        <p:txBody>
          <a:bodyPr wrap="none" lIns="90000">
            <a:spAutoFit/>
          </a:bodyPr>
          <a:lstStyle>
            <a:lvl1pPr marL="0" indent="0" algn="r">
              <a:lnSpc>
                <a:spcPct val="100000"/>
              </a:lnSpc>
              <a:buNone/>
              <a:defRPr sz="1200">
                <a:solidFill>
                  <a:schemeClr val="tx1"/>
                </a:solidFill>
              </a:defRPr>
            </a:lvl1pPr>
          </a:lstStyle>
          <a:p>
            <a:pPr lvl="0"/>
            <a:r>
              <a:rPr lang="en-US" altLang="zh-CN" dirty="0"/>
              <a:t>Speaker name and title</a:t>
            </a:r>
            <a:endParaRPr lang="en-US" dirty="0"/>
          </a:p>
        </p:txBody>
      </p:sp>
      <p:sp>
        <p:nvSpPr>
          <p:cNvPr id="21" name="副标题 20">
            <a:extLst>
              <a:ext uri="{FF2B5EF4-FFF2-40B4-BE49-F238E27FC236}">
                <a16:creationId xmlns:a16="http://schemas.microsoft.com/office/drawing/2014/main" id="{428D29D4-3826-2E5D-2CC3-6BB7782B70B4}"/>
              </a:ext>
            </a:extLst>
          </p:cNvPr>
          <p:cNvSpPr>
            <a:spLocks noGrp="1"/>
          </p:cNvSpPr>
          <p:nvPr>
            <p:ph type="subTitle" idx="1"/>
          </p:nvPr>
        </p:nvSpPr>
        <p:spPr>
          <a:xfrm>
            <a:off x="660400" y="2986203"/>
            <a:ext cx="4273550" cy="400110"/>
          </a:xfrm>
          <a:prstGeom prst="rect">
            <a:avLst/>
          </a:prstGeom>
        </p:spPr>
        <p:txBody>
          <a:bodyPr wrap="square">
            <a:spAutoFit/>
          </a:bodyPr>
          <a:lstStyle>
            <a:lvl1pPr marL="0" indent="0" algn="l">
              <a:lnSpc>
                <a:spcPct val="100000"/>
              </a:lnSpc>
              <a:buNone/>
              <a:defRPr sz="2000">
                <a:latin typeface="+mj-lt"/>
              </a:defRPr>
            </a:lvl1pPr>
          </a:lstStyle>
          <a:p>
            <a:pPr lvl="0"/>
            <a:r>
              <a:rPr lang="en-US" dirty="0"/>
              <a:t>You can enter subtitle here</a:t>
            </a:r>
          </a:p>
        </p:txBody>
      </p:sp>
      <p:sp>
        <p:nvSpPr>
          <p:cNvPr id="5" name="标题 4">
            <a:extLst>
              <a:ext uri="{FF2B5EF4-FFF2-40B4-BE49-F238E27FC236}">
                <a16:creationId xmlns:a16="http://schemas.microsoft.com/office/drawing/2014/main" id="{AB4A3427-088D-E276-3926-7029EFF4E7D3}"/>
              </a:ext>
            </a:extLst>
          </p:cNvPr>
          <p:cNvSpPr>
            <a:spLocks noGrp="1"/>
          </p:cNvSpPr>
          <p:nvPr>
            <p:ph type="title" hasCustomPrompt="1"/>
          </p:nvPr>
        </p:nvSpPr>
        <p:spPr>
          <a:xfrm>
            <a:off x="660400" y="1130300"/>
            <a:ext cx="9360000" cy="1511300"/>
          </a:xfrm>
          <a:prstGeom prst="rect">
            <a:avLst/>
          </a:prstGeom>
        </p:spPr>
        <p:txBody>
          <a:bodyPr anchor="b">
            <a:normAutofit/>
          </a:bodyPr>
          <a:lstStyle>
            <a:lvl1pPr>
              <a:lnSpc>
                <a:spcPct val="100000"/>
              </a:lnSpc>
              <a:defRPr sz="6000"/>
            </a:lvl1pPr>
          </a:lstStyle>
          <a:p>
            <a:pPr lvl="0"/>
            <a:r>
              <a:rPr lang="en-US" altLang="zh-CN" dirty="0"/>
              <a:t>Click to edit title</a:t>
            </a:r>
            <a:endParaRPr lang="en-US" dirty="0"/>
          </a:p>
        </p:txBody>
      </p:sp>
      <p:cxnSp>
        <p:nvCxnSpPr>
          <p:cNvPr id="3" name="直接连接符 2">
            <a:extLst>
              <a:ext uri="{FF2B5EF4-FFF2-40B4-BE49-F238E27FC236}">
                <a16:creationId xmlns:a16="http://schemas.microsoft.com/office/drawing/2014/main" id="{CAF2D530-E17D-53D9-D069-F79D63B81D69}"/>
              </a:ext>
            </a:extLst>
          </p:cNvPr>
          <p:cNvCxnSpPr>
            <a:cxnSpLocks/>
          </p:cNvCxnSpPr>
          <p:nvPr userDrawn="1"/>
        </p:nvCxnSpPr>
        <p:spPr>
          <a:xfrm>
            <a:off x="761998" y="4009572"/>
            <a:ext cx="0" cy="1334862"/>
          </a:xfrm>
          <a:prstGeom prst="line">
            <a:avLst/>
          </a:prstGeom>
          <a:ln>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995263"/>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E67F906-1CD8-6252-1B6A-762D0B1C0E8D}"/>
              </a:ext>
            </a:extLst>
          </p:cNvPr>
          <p:cNvSpPr>
            <a:spLocks/>
          </p:cNvSpPr>
          <p:nvPr userDrawn="1"/>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日期占位符 1">
            <a:extLst>
              <a:ext uri="{FF2B5EF4-FFF2-40B4-BE49-F238E27FC236}">
                <a16:creationId xmlns:a16="http://schemas.microsoft.com/office/drawing/2014/main" id="{9C9D6027-F7C7-4EF3-85DD-09E27ACEEACA}"/>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66262BA1-A5A7-45F4-B365-E880E1C324C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80CF1E8-0939-4B4D-A4D3-E47E208FC47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
        <p:nvSpPr>
          <p:cNvPr id="7" name="标题 6">
            <a:extLst>
              <a:ext uri="{FF2B5EF4-FFF2-40B4-BE49-F238E27FC236}">
                <a16:creationId xmlns:a16="http://schemas.microsoft.com/office/drawing/2014/main" id="{6C2F639C-11B1-11F8-2B3D-8E1047C6F0B5}"/>
              </a:ext>
            </a:extLst>
          </p:cNvPr>
          <p:cNvSpPr>
            <a:spLocks noGrp="1"/>
          </p:cNvSpPr>
          <p:nvPr>
            <p:ph type="title" hasCustomPrompt="1"/>
          </p:nvPr>
        </p:nvSpPr>
        <p:spPr>
          <a:xfrm>
            <a:off x="660400" y="0"/>
            <a:ext cx="10858500" cy="1028700"/>
          </a:xfrm>
          <a:prstGeom prst="rect">
            <a:avLst/>
          </a:prstGeom>
        </p:spPr>
        <p:txBody>
          <a:bodyPr anchor="b" anchorCtr="0">
            <a:normAutofit/>
          </a:bodyPr>
          <a:lstStyle>
            <a:lvl1pPr>
              <a:lnSpc>
                <a:spcPct val="100000"/>
              </a:lnSpc>
              <a:defRPr>
                <a:solidFill>
                  <a:schemeClr val="tx1"/>
                </a:solidFill>
              </a:defRPr>
            </a:lvl1pPr>
          </a:lstStyle>
          <a:p>
            <a:r>
              <a:rPr lang="en-US" altLang="zh-CN" dirty="0"/>
              <a:t>Click to edit title</a:t>
            </a:r>
            <a:endParaRPr lang="en-US" dirty="0"/>
          </a:p>
        </p:txBody>
      </p:sp>
      <p:sp>
        <p:nvSpPr>
          <p:cNvPr id="8" name="内容占位符 7">
            <a:extLst>
              <a:ext uri="{FF2B5EF4-FFF2-40B4-BE49-F238E27FC236}">
                <a16:creationId xmlns:a16="http://schemas.microsoft.com/office/drawing/2014/main" id="{349C8F4F-528B-9785-3901-240BE303747C}"/>
              </a:ext>
            </a:extLst>
          </p:cNvPr>
          <p:cNvSpPr>
            <a:spLocks noGrp="1"/>
          </p:cNvSpPr>
          <p:nvPr>
            <p:ph idx="1"/>
          </p:nvPr>
        </p:nvSpPr>
        <p:spPr>
          <a:xfrm>
            <a:off x="660400" y="1130300"/>
            <a:ext cx="10858500" cy="5003800"/>
          </a:xfrm>
          <a:prstGeom prst="rect">
            <a:avLst/>
          </a:prstGeom>
        </p:spPr>
        <p:txBody>
          <a:bodyPr vert="horz" lIns="91440" tIns="45720" rIns="91440" bIns="45720" rtlCol="0">
            <a:normAutofit/>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417040809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目录">
    <p:bg>
      <p:bgRef idx="1001">
        <a:schemeClr val="bg1"/>
      </p:bgRef>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4C0795B-907B-4B2D-B078-46C9F865AC22}"/>
              </a:ext>
            </a:extLst>
          </p:cNvPr>
          <p:cNvGrpSpPr/>
          <p:nvPr userDrawn="1"/>
        </p:nvGrpSpPr>
        <p:grpSpPr>
          <a:xfrm>
            <a:off x="0" y="0"/>
            <a:ext cx="12192000" cy="6858000"/>
            <a:chOff x="0" y="0"/>
            <a:chExt cx="12192000" cy="6858000"/>
          </a:xfrm>
        </p:grpSpPr>
        <p:pic>
          <p:nvPicPr>
            <p:cNvPr id="4" name="图片 3" descr="雪山山顶">
              <a:extLst>
                <a:ext uri="{FF2B5EF4-FFF2-40B4-BE49-F238E27FC236}">
                  <a16:creationId xmlns:a16="http://schemas.microsoft.com/office/drawing/2014/main" id="{735F79A3-0C83-F36E-DD42-BBBF66E845AC}"/>
                </a:ext>
              </a:extLst>
            </p:cNvPr>
            <p:cNvPicPr>
              <a:picLocks noChangeAspect="1"/>
            </p:cNvPicPr>
            <p:nvPr/>
          </p:nvPicPr>
          <p:blipFill>
            <a:blip r:embed="rId2">
              <a:extLst>
                <a:ext uri="{28A0092B-C50C-407E-A947-70E740481C1C}">
                  <a14:useLocalDpi xmlns:a14="http://schemas.microsoft.com/office/drawing/2010/main" val="0"/>
                </a:ext>
              </a:extLst>
            </a:blip>
            <a:srcRect t="3980" b="3980"/>
            <a:stretch/>
          </p:blipFill>
          <p:spPr>
            <a:xfrm>
              <a:off x="0" y="0"/>
              <a:ext cx="12192000" cy="6858000"/>
            </a:xfrm>
            <a:prstGeom prst="rect">
              <a:avLst/>
            </a:prstGeom>
          </p:spPr>
        </p:pic>
        <p:sp>
          <p:nvSpPr>
            <p:cNvPr id="5" name="任意多边形: 形状 4">
              <a:extLst>
                <a:ext uri="{FF2B5EF4-FFF2-40B4-BE49-F238E27FC236}">
                  <a16:creationId xmlns:a16="http://schemas.microsoft.com/office/drawing/2014/main" id="{F8C6ECF5-FE6D-7D92-4878-5F884199369A}"/>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0">
                  <a:schemeClr val="accent1"/>
                </a:gs>
                <a:gs pos="81000">
                  <a:schemeClr val="accent1">
                    <a:alpha val="68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1" name="文本占位符 10">
            <a:extLst>
              <a:ext uri="{FF2B5EF4-FFF2-40B4-BE49-F238E27FC236}">
                <a16:creationId xmlns:a16="http://schemas.microsoft.com/office/drawing/2014/main" id="{D0DA757B-64A1-4CBA-F44F-EFF3633C4830}"/>
              </a:ext>
            </a:extLst>
          </p:cNvPr>
          <p:cNvSpPr>
            <a:spLocks noGrp="1"/>
          </p:cNvSpPr>
          <p:nvPr>
            <p:ph type="body" sz="quarter" idx="13" hasCustomPrompt="1"/>
          </p:nvPr>
        </p:nvSpPr>
        <p:spPr>
          <a:xfrm>
            <a:off x="5523480" y="1376905"/>
            <a:ext cx="5995420" cy="522451"/>
          </a:xfrm>
          <a:prstGeom prst="rect">
            <a:avLst/>
          </a:prstGeom>
        </p:spPr>
        <p:txBody>
          <a:bodyPr wrap="square">
            <a:spAutoFit/>
          </a:bodyPr>
          <a:lstStyle>
            <a:lvl1pPr marL="457200" indent="-457200">
              <a:lnSpc>
                <a:spcPct val="130000"/>
              </a:lnSpc>
              <a:buFont typeface="+mj-lt"/>
              <a:buAutoNum type="arabicPeriod"/>
              <a:defRPr sz="2400" b="0">
                <a:solidFill>
                  <a:schemeClr val="tx1"/>
                </a:solidFill>
                <a:latin typeface="+mn-lt"/>
              </a:defRPr>
            </a:lvl1pPr>
          </a:lstStyle>
          <a:p>
            <a:pPr lvl="0"/>
            <a:r>
              <a:rPr lang="en-US"/>
              <a:t>Click to edit text</a:t>
            </a:r>
          </a:p>
        </p:txBody>
      </p:sp>
      <p:sp>
        <p:nvSpPr>
          <p:cNvPr id="6" name="标题 5">
            <a:extLst>
              <a:ext uri="{FF2B5EF4-FFF2-40B4-BE49-F238E27FC236}">
                <a16:creationId xmlns:a16="http://schemas.microsoft.com/office/drawing/2014/main" id="{9CBEEAB1-2C1B-C62D-038E-E636BA28DFD0}"/>
              </a:ext>
            </a:extLst>
          </p:cNvPr>
          <p:cNvSpPr>
            <a:spLocks noGrp="1"/>
          </p:cNvSpPr>
          <p:nvPr>
            <p:ph type="title" hasCustomPrompt="1"/>
          </p:nvPr>
        </p:nvSpPr>
        <p:spPr>
          <a:xfrm>
            <a:off x="660400" y="1376904"/>
            <a:ext cx="3518912" cy="1015663"/>
          </a:xfrm>
          <a:prstGeom prst="rect">
            <a:avLst/>
          </a:prstGeom>
        </p:spPr>
        <p:txBody>
          <a:bodyPr wrap="none" anchor="t">
            <a:spAutoFit/>
          </a:bodyPr>
          <a:lstStyle>
            <a:lvl1pPr>
              <a:lnSpc>
                <a:spcPct val="100000"/>
              </a:lnSpc>
              <a:defRPr sz="6000">
                <a:solidFill>
                  <a:schemeClr val="tx1"/>
                </a:solidFill>
              </a:defRPr>
            </a:lvl1pPr>
          </a:lstStyle>
          <a:p>
            <a:r>
              <a:rPr lang="en-US" altLang="zh-CN" dirty="0"/>
              <a:t>Contents</a:t>
            </a:r>
            <a:endParaRPr lang="en-US" dirty="0"/>
          </a:p>
        </p:txBody>
      </p:sp>
    </p:spTree>
    <p:extLst>
      <p:ext uri="{BB962C8B-B14F-4D97-AF65-F5344CB8AC3E}">
        <p14:creationId xmlns:p14="http://schemas.microsoft.com/office/powerpoint/2010/main" val="30457159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bg>
      <p:bgRef idx="1001">
        <a:schemeClr val="bg1"/>
      </p:bgRef>
    </p:bg>
    <p:spTree>
      <p:nvGrpSpPr>
        <p:cNvPr id="1" name=""/>
        <p:cNvGrpSpPr/>
        <p:nvPr/>
      </p:nvGrpSpPr>
      <p:grpSpPr>
        <a:xfrm>
          <a:off x="0" y="0"/>
          <a:ext cx="0" cy="0"/>
          <a:chOff x="0" y="0"/>
          <a:chExt cx="0" cy="0"/>
        </a:xfrm>
      </p:grpSpPr>
      <p:pic>
        <p:nvPicPr>
          <p:cNvPr id="3" name="图片 2" descr="雪山山顶">
            <a:extLst>
              <a:ext uri="{FF2B5EF4-FFF2-40B4-BE49-F238E27FC236}">
                <a16:creationId xmlns:a16="http://schemas.microsoft.com/office/drawing/2014/main" id="{71F6DC00-E034-EB44-635F-118F536FCC0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7963"/>
          <a:stretch/>
        </p:blipFill>
        <p:spPr>
          <a:xfrm flipH="1">
            <a:off x="0" y="0"/>
            <a:ext cx="12192000" cy="6858000"/>
          </a:xfrm>
          <a:prstGeom prst="rect">
            <a:avLst/>
          </a:prstGeom>
        </p:spPr>
      </p:pic>
      <p:sp>
        <p:nvSpPr>
          <p:cNvPr id="18" name="文本占位符 17">
            <a:extLst>
              <a:ext uri="{FF2B5EF4-FFF2-40B4-BE49-F238E27FC236}">
                <a16:creationId xmlns:a16="http://schemas.microsoft.com/office/drawing/2014/main" id="{0A7E0969-798D-D80E-741A-8C49221B3313}"/>
              </a:ext>
            </a:extLst>
          </p:cNvPr>
          <p:cNvSpPr>
            <a:spLocks noGrp="1"/>
          </p:cNvSpPr>
          <p:nvPr>
            <p:ph type="body" sz="quarter" idx="20" hasCustomPrompt="1"/>
          </p:nvPr>
        </p:nvSpPr>
        <p:spPr>
          <a:xfrm>
            <a:off x="6457950" y="2238964"/>
            <a:ext cx="5060950" cy="1190036"/>
          </a:xfrm>
          <a:prstGeom prst="rect">
            <a:avLst/>
          </a:prstGeom>
        </p:spPr>
        <p:txBody>
          <a:bodyPr anchor="t">
            <a:normAutofit/>
          </a:bodyPr>
          <a:lstStyle>
            <a:lvl1pPr marL="0" indent="0" algn="r">
              <a:lnSpc>
                <a:spcPct val="130000"/>
              </a:lnSpc>
              <a:buFont typeface="+mj-lt"/>
              <a:buNone/>
              <a:defRPr sz="1600" b="0">
                <a:solidFill>
                  <a:schemeClr val="tx1"/>
                </a:solidFill>
                <a:latin typeface="+mn-lt"/>
              </a:defRPr>
            </a:lvl1pPr>
          </a:lstStyle>
          <a:p>
            <a:pPr lvl="0"/>
            <a:r>
              <a:rPr lang="en-US" dirty="0"/>
              <a:t>Click to edit </a:t>
            </a:r>
            <a:r>
              <a:rPr lang="en-US" altLang="zh-CN" dirty="0"/>
              <a:t>text</a:t>
            </a:r>
            <a:endParaRPr lang="en-US" dirty="0"/>
          </a:p>
        </p:txBody>
      </p:sp>
      <p:sp>
        <p:nvSpPr>
          <p:cNvPr id="5" name="标题 4">
            <a:extLst>
              <a:ext uri="{FF2B5EF4-FFF2-40B4-BE49-F238E27FC236}">
                <a16:creationId xmlns:a16="http://schemas.microsoft.com/office/drawing/2014/main" id="{28AE176F-4BAD-6C2F-185B-A1ECD0DC6F1B}"/>
              </a:ext>
            </a:extLst>
          </p:cNvPr>
          <p:cNvSpPr>
            <a:spLocks noGrp="1"/>
          </p:cNvSpPr>
          <p:nvPr>
            <p:ph type="title" hasCustomPrompt="1"/>
          </p:nvPr>
        </p:nvSpPr>
        <p:spPr>
          <a:xfrm>
            <a:off x="6457950" y="1130300"/>
            <a:ext cx="5060950" cy="1098371"/>
          </a:xfrm>
          <a:prstGeom prst="rect">
            <a:avLst/>
          </a:prstGeom>
        </p:spPr>
        <p:txBody>
          <a:bodyPr anchor="b">
            <a:normAutofit/>
          </a:bodyPr>
          <a:lstStyle>
            <a:lvl1pPr algn="r">
              <a:lnSpc>
                <a:spcPct val="100000"/>
              </a:lnSpc>
              <a:defRPr sz="3600"/>
            </a:lvl1pPr>
          </a:lstStyle>
          <a:p>
            <a:r>
              <a:rPr lang="en-US" altLang="zh-CN" dirty="0"/>
              <a:t>Click to edit title</a:t>
            </a:r>
            <a:endParaRPr lang="en-US" dirty="0"/>
          </a:p>
        </p:txBody>
      </p:sp>
      <p:cxnSp>
        <p:nvCxnSpPr>
          <p:cNvPr id="4" name="直接连接符 3">
            <a:extLst>
              <a:ext uri="{FF2B5EF4-FFF2-40B4-BE49-F238E27FC236}">
                <a16:creationId xmlns:a16="http://schemas.microsoft.com/office/drawing/2014/main" id="{12C9DFF9-E3F3-F5EB-4186-0F25AA12268C}"/>
              </a:ext>
            </a:extLst>
          </p:cNvPr>
          <p:cNvCxnSpPr>
            <a:cxnSpLocks/>
          </p:cNvCxnSpPr>
          <p:nvPr userDrawn="1"/>
        </p:nvCxnSpPr>
        <p:spPr>
          <a:xfrm>
            <a:off x="11430000" y="3615872"/>
            <a:ext cx="0" cy="2518228"/>
          </a:xfrm>
          <a:prstGeom prst="line">
            <a:avLst/>
          </a:prstGeom>
          <a:ln>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57562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bg>
      <p:bgRef idx="1001">
        <a:schemeClr val="bg1"/>
      </p:bgRef>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C9D6027-F7C7-4EF3-85DD-09E27ACEEACA}"/>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66262BA1-A5A7-45F4-B365-E880E1C324C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80CF1E8-0939-4B4D-A4D3-E47E208FC47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
        <p:nvSpPr>
          <p:cNvPr id="7" name="标题 6">
            <a:extLst>
              <a:ext uri="{FF2B5EF4-FFF2-40B4-BE49-F238E27FC236}">
                <a16:creationId xmlns:a16="http://schemas.microsoft.com/office/drawing/2014/main" id="{6C2F639C-11B1-11F8-2B3D-8E1047C6F0B5}"/>
              </a:ext>
            </a:extLst>
          </p:cNvPr>
          <p:cNvSpPr>
            <a:spLocks noGrp="1"/>
          </p:cNvSpPr>
          <p:nvPr>
            <p:ph type="title" hasCustomPrompt="1"/>
          </p:nvPr>
        </p:nvSpPr>
        <p:spPr>
          <a:xfrm>
            <a:off x="660399" y="0"/>
            <a:ext cx="10858500" cy="1028700"/>
          </a:xfrm>
          <a:prstGeom prst="rect">
            <a:avLst/>
          </a:prstGeom>
        </p:spPr>
        <p:txBody>
          <a:bodyPr anchor="b" anchorCtr="0">
            <a:normAutofit/>
          </a:bodyPr>
          <a:lstStyle>
            <a:lvl1pPr>
              <a:lnSpc>
                <a:spcPct val="100000"/>
              </a:lnSpc>
              <a:defRPr>
                <a:solidFill>
                  <a:schemeClr val="tx1"/>
                </a:solidFill>
              </a:defRPr>
            </a:lvl1pPr>
          </a:lstStyle>
          <a:p>
            <a:r>
              <a:rPr lang="en-US" altLang="zh-CN" dirty="0"/>
              <a:t>Click to edit title</a:t>
            </a:r>
            <a:endParaRPr lang="en-US" dirty="0"/>
          </a:p>
        </p:txBody>
      </p:sp>
    </p:spTree>
    <p:extLst>
      <p:ext uri="{BB962C8B-B14F-4D97-AF65-F5344CB8AC3E}">
        <p14:creationId xmlns:p14="http://schemas.microsoft.com/office/powerpoint/2010/main" val="154484344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6B890BD6-3702-6365-FA0F-35487D6C8750}"/>
              </a:ext>
            </a:extLst>
          </p:cNvPr>
          <p:cNvSpPr>
            <a:spLocks noGrp="1"/>
          </p:cNvSpPr>
          <p:nvPr>
            <p:ph type="dt" sz="half" idx="10"/>
          </p:nvPr>
        </p:nvSpPr>
        <p:spPr/>
        <p:txBody>
          <a:bodyPr/>
          <a:lstStyle/>
          <a:p>
            <a:endParaRPr lang="en-US" altLang="zh-CN" dirty="0"/>
          </a:p>
        </p:txBody>
      </p:sp>
      <p:sp>
        <p:nvSpPr>
          <p:cNvPr id="6" name="页脚占位符 5">
            <a:extLst>
              <a:ext uri="{FF2B5EF4-FFF2-40B4-BE49-F238E27FC236}">
                <a16:creationId xmlns:a16="http://schemas.microsoft.com/office/drawing/2014/main" id="{F29F0B37-FD18-CF01-9ECF-C09B052B9B26}"/>
              </a:ext>
            </a:extLst>
          </p:cNvPr>
          <p:cNvSpPr>
            <a:spLocks noGrp="1"/>
          </p:cNvSpPr>
          <p:nvPr>
            <p:ph type="ftr" sz="quarter" idx="11"/>
          </p:nvPr>
        </p:nvSpPr>
        <p:spPr/>
        <p:txBody>
          <a:bodyPr/>
          <a:lstStyle/>
          <a:p>
            <a:endParaRPr lang="zh-CN" altLang="en-US" dirty="0"/>
          </a:p>
        </p:txBody>
      </p:sp>
      <p:sp>
        <p:nvSpPr>
          <p:cNvPr id="7" name="灯片编号占位符 6">
            <a:extLst>
              <a:ext uri="{FF2B5EF4-FFF2-40B4-BE49-F238E27FC236}">
                <a16:creationId xmlns:a16="http://schemas.microsoft.com/office/drawing/2014/main" id="{A6044FD5-1E94-10E0-DB16-50B0045D1FBE}"/>
              </a:ext>
            </a:extLst>
          </p:cNvPr>
          <p:cNvSpPr>
            <a:spLocks noGrp="1"/>
          </p:cNvSpPr>
          <p:nvPr>
            <p:ph type="sldNum" sz="quarter" idx="12"/>
          </p:nvPr>
        </p:nvSpPr>
        <p:spPr/>
        <p:txBody>
          <a:bodyPr/>
          <a:lstStyle/>
          <a:p>
            <a:fld id="{7F65B630-C7FF-41C0-9923-C5E5E29EED81}" type="slidenum">
              <a:rPr lang="en-US" altLang="zh-CN" smtClean="0"/>
              <a:pPr/>
              <a:t>‹#›</a:t>
            </a:fld>
            <a:endParaRPr lang="en-US" altLang="zh-CN" dirty="0"/>
          </a:p>
        </p:txBody>
      </p:sp>
    </p:spTree>
    <p:extLst>
      <p:ext uri="{BB962C8B-B14F-4D97-AF65-F5344CB8AC3E}">
        <p14:creationId xmlns:p14="http://schemas.microsoft.com/office/powerpoint/2010/main" val="3771556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末尾幻灯片">
    <p:bg>
      <p:bgRef idx="1001">
        <a:schemeClr val="bg1"/>
      </p:bgRef>
    </p:bg>
    <p:spTree>
      <p:nvGrpSpPr>
        <p:cNvPr id="1" name=""/>
        <p:cNvGrpSpPr/>
        <p:nvPr/>
      </p:nvGrpSpPr>
      <p:grpSpPr>
        <a:xfrm>
          <a:off x="0" y="0"/>
          <a:ext cx="0" cy="0"/>
          <a:chOff x="0" y="0"/>
          <a:chExt cx="0" cy="0"/>
        </a:xfrm>
      </p:grpSpPr>
      <p:pic>
        <p:nvPicPr>
          <p:cNvPr id="6" name="图片 5" descr="雪山山顶">
            <a:extLst>
              <a:ext uri="{FF2B5EF4-FFF2-40B4-BE49-F238E27FC236}">
                <a16:creationId xmlns:a16="http://schemas.microsoft.com/office/drawing/2014/main" id="{5BC09E42-81AD-CFC8-E2D3-1F3949B84284}"/>
              </a:ext>
            </a:extLst>
          </p:cNvPr>
          <p:cNvPicPr>
            <a:picLocks noChangeAspect="1"/>
          </p:cNvPicPr>
          <p:nvPr userDrawn="1"/>
        </p:nvPicPr>
        <p:blipFill>
          <a:blip r:embed="rId2">
            <a:extLst>
              <a:ext uri="{28A0092B-C50C-407E-A947-70E740481C1C}">
                <a14:useLocalDpi xmlns:a14="http://schemas.microsoft.com/office/drawing/2010/main" val="0"/>
              </a:ext>
            </a:extLst>
          </a:blip>
          <a:srcRect t="3980" b="3980"/>
          <a:stretch/>
        </p:blipFill>
        <p:spPr>
          <a:xfrm flipH="1" flipV="1">
            <a:off x="0" y="0"/>
            <a:ext cx="12192000" cy="6858000"/>
          </a:xfrm>
          <a:prstGeom prst="rect">
            <a:avLst/>
          </a:prstGeom>
        </p:spPr>
      </p:pic>
      <p:sp>
        <p:nvSpPr>
          <p:cNvPr id="22" name="文本占位符 21">
            <a:extLst>
              <a:ext uri="{FF2B5EF4-FFF2-40B4-BE49-F238E27FC236}">
                <a16:creationId xmlns:a16="http://schemas.microsoft.com/office/drawing/2014/main" id="{781C548B-FBAE-C4D0-DED3-C184F5E8886E}"/>
              </a:ext>
            </a:extLst>
          </p:cNvPr>
          <p:cNvSpPr>
            <a:spLocks noGrp="1"/>
          </p:cNvSpPr>
          <p:nvPr>
            <p:ph type="body" sz="quarter" idx="17" hasCustomPrompt="1"/>
          </p:nvPr>
        </p:nvSpPr>
        <p:spPr>
          <a:xfrm>
            <a:off x="8019143" y="5857101"/>
            <a:ext cx="1401346" cy="276999"/>
          </a:xfrm>
          <a:prstGeom prst="rect">
            <a:avLst/>
          </a:prstGeom>
        </p:spPr>
        <p:txBody>
          <a:bodyPr wrap="none">
            <a:spAutoFit/>
          </a:bodyPr>
          <a:lstStyle>
            <a:lvl1pPr marL="0" indent="0" algn="l">
              <a:lnSpc>
                <a:spcPct val="100000"/>
              </a:lnSpc>
              <a:buNone/>
              <a:defRPr sz="1200"/>
            </a:lvl1pPr>
          </a:lstStyle>
          <a:p>
            <a:pPr lvl="0"/>
            <a:r>
              <a:rPr lang="en-US" dirty="0"/>
              <a:t>www.officeplus.cn</a:t>
            </a:r>
          </a:p>
        </p:txBody>
      </p:sp>
      <p:sp>
        <p:nvSpPr>
          <p:cNvPr id="20" name="文本占位符 19">
            <a:extLst>
              <a:ext uri="{FF2B5EF4-FFF2-40B4-BE49-F238E27FC236}">
                <a16:creationId xmlns:a16="http://schemas.microsoft.com/office/drawing/2014/main" id="{EC037345-B283-BDF3-D022-0EDF4A0AD900}"/>
              </a:ext>
            </a:extLst>
          </p:cNvPr>
          <p:cNvSpPr>
            <a:spLocks noGrp="1"/>
          </p:cNvSpPr>
          <p:nvPr>
            <p:ph type="body" sz="quarter" idx="16" hasCustomPrompt="1"/>
          </p:nvPr>
        </p:nvSpPr>
        <p:spPr>
          <a:xfrm>
            <a:off x="9758333" y="5857101"/>
            <a:ext cx="1760567" cy="276999"/>
          </a:xfrm>
          <a:prstGeom prst="rect">
            <a:avLst/>
          </a:prstGeom>
        </p:spPr>
        <p:txBody>
          <a:bodyPr wrap="none" lIns="90000">
            <a:spAutoFit/>
          </a:bodyPr>
          <a:lstStyle>
            <a:lvl1pPr marL="0" indent="0" algn="r">
              <a:lnSpc>
                <a:spcPct val="100000"/>
              </a:lnSpc>
              <a:buNone/>
              <a:defRPr sz="1200"/>
            </a:lvl1pPr>
          </a:lstStyle>
          <a:p>
            <a:pPr lvl="0"/>
            <a:r>
              <a:rPr lang="en-US" altLang="zh-CN"/>
              <a:t>Speaker name and title</a:t>
            </a:r>
            <a:endParaRPr lang="en-US"/>
          </a:p>
        </p:txBody>
      </p:sp>
      <p:sp>
        <p:nvSpPr>
          <p:cNvPr id="5" name="标题 4">
            <a:extLst>
              <a:ext uri="{FF2B5EF4-FFF2-40B4-BE49-F238E27FC236}">
                <a16:creationId xmlns:a16="http://schemas.microsoft.com/office/drawing/2014/main" id="{AB4A3427-088D-E276-3926-7029EFF4E7D3}"/>
              </a:ext>
            </a:extLst>
          </p:cNvPr>
          <p:cNvSpPr>
            <a:spLocks noGrp="1"/>
          </p:cNvSpPr>
          <p:nvPr>
            <p:ph type="title" hasCustomPrompt="1"/>
          </p:nvPr>
        </p:nvSpPr>
        <p:spPr>
          <a:xfrm>
            <a:off x="6921500" y="2662704"/>
            <a:ext cx="4597400" cy="1938992"/>
          </a:xfrm>
          <a:prstGeom prst="rect">
            <a:avLst/>
          </a:prstGeom>
        </p:spPr>
        <p:txBody>
          <a:bodyPr anchor="b">
            <a:normAutofit/>
          </a:bodyPr>
          <a:lstStyle>
            <a:lvl1pPr algn="r">
              <a:lnSpc>
                <a:spcPct val="100000"/>
              </a:lnSpc>
              <a:defRPr sz="6000"/>
            </a:lvl1pPr>
          </a:lstStyle>
          <a:p>
            <a:pPr lvl="0"/>
            <a:r>
              <a:rPr lang="en-US" altLang="zh-CN" dirty="0"/>
              <a:t>THANK YOU</a:t>
            </a:r>
            <a:endParaRPr lang="en-US" dirty="0"/>
          </a:p>
        </p:txBody>
      </p:sp>
      <p:cxnSp>
        <p:nvCxnSpPr>
          <p:cNvPr id="2" name="直接连接符 1">
            <a:extLst>
              <a:ext uri="{FF2B5EF4-FFF2-40B4-BE49-F238E27FC236}">
                <a16:creationId xmlns:a16="http://schemas.microsoft.com/office/drawing/2014/main" id="{EA2FC43B-A0C8-D994-EAC2-ADCEF430700E}"/>
              </a:ext>
            </a:extLst>
          </p:cNvPr>
          <p:cNvCxnSpPr>
            <a:cxnSpLocks/>
          </p:cNvCxnSpPr>
          <p:nvPr userDrawn="1"/>
        </p:nvCxnSpPr>
        <p:spPr>
          <a:xfrm>
            <a:off x="11353798" y="1130300"/>
            <a:ext cx="0" cy="1334862"/>
          </a:xfrm>
          <a:prstGeom prst="line">
            <a:avLst/>
          </a:prstGeom>
          <a:ln>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305810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descr="雪山山顶">
            <a:extLst>
              <a:ext uri="{FF2B5EF4-FFF2-40B4-BE49-F238E27FC236}">
                <a16:creationId xmlns:a16="http://schemas.microsoft.com/office/drawing/2014/main" id="{21C14213-7FD9-CA4D-8BCE-BE21240A61A4}"/>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b="7963"/>
          <a:stretch/>
        </p:blipFill>
        <p:spPr>
          <a:xfrm flipH="1">
            <a:off x="0" y="0"/>
            <a:ext cx="12192000" cy="6858000"/>
          </a:xfrm>
          <a:prstGeom prst="rect">
            <a:avLst/>
          </a:prstGeom>
        </p:spPr>
      </p:pic>
      <p:sp>
        <p:nvSpPr>
          <p:cNvPr id="10" name="任意多边形: 形状 9">
            <a:extLst>
              <a:ext uri="{FF2B5EF4-FFF2-40B4-BE49-F238E27FC236}">
                <a16:creationId xmlns:a16="http://schemas.microsoft.com/office/drawing/2014/main" id="{8932E4DD-8932-D834-B929-5120583A74A1}"/>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0">
                <a:schemeClr val="bg1"/>
              </a:gs>
              <a:gs pos="100000">
                <a:schemeClr val="bg1">
                  <a:alpha val="80000"/>
                </a:schemeClr>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标题占位符 1">
            <a:extLst>
              <a:ext uri="{FF2B5EF4-FFF2-40B4-BE49-F238E27FC236}">
                <a16:creationId xmlns:a16="http://schemas.microsoft.com/office/drawing/2014/main" id="{89307103-D92B-4D3C-B386-9FD58793CACA}"/>
              </a:ext>
            </a:extLst>
          </p:cNvPr>
          <p:cNvSpPr>
            <a:spLocks noGrp="1"/>
          </p:cNvSpPr>
          <p:nvPr>
            <p:ph type="title"/>
          </p:nvPr>
        </p:nvSpPr>
        <p:spPr>
          <a:xfrm>
            <a:off x="660400" y="0"/>
            <a:ext cx="10858500" cy="1028700"/>
          </a:xfrm>
          <a:prstGeom prst="rect">
            <a:avLst/>
          </a:prstGeom>
        </p:spPr>
        <p:txBody>
          <a:bodyPr vert="horz" lIns="91440" tIns="45720" rIns="91440" bIns="45720" rtlCol="0" anchor="b">
            <a:normAutofit/>
          </a:bodyPr>
          <a:lstStyle/>
          <a:p>
            <a:pPr lvl="0" defTabSz="914354"/>
            <a:r>
              <a:rPr lang="en-US" altLang="zh-CN" dirty="0"/>
              <a:t>Click to edit Master title style</a:t>
            </a:r>
            <a:endParaRPr lang="zh-CN" altLang="en-US" dirty="0"/>
          </a:p>
        </p:txBody>
      </p:sp>
      <p:sp>
        <p:nvSpPr>
          <p:cNvPr id="3" name="文本占位符 2">
            <a:extLst>
              <a:ext uri="{FF2B5EF4-FFF2-40B4-BE49-F238E27FC236}">
                <a16:creationId xmlns:a16="http://schemas.microsoft.com/office/drawing/2014/main" id="{0F8920D0-E0E5-40BB-AEDA-3D7A0909240E}"/>
              </a:ext>
            </a:extLst>
          </p:cNvPr>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5" name="页脚占位符 4">
            <a:extLst>
              <a:ext uri="{FF2B5EF4-FFF2-40B4-BE49-F238E27FC236}">
                <a16:creationId xmlns:a16="http://schemas.microsoft.com/office/drawing/2014/main" id="{10B16C00-AE39-4635-9F10-B7233D2AC2F8}"/>
              </a:ext>
            </a:extLst>
          </p:cNvPr>
          <p:cNvSpPr>
            <a:spLocks noGrp="1"/>
          </p:cNvSpPr>
          <p:nvPr>
            <p:ph type="ftr" sz="quarter" idx="3"/>
          </p:nvPr>
        </p:nvSpPr>
        <p:spPr>
          <a:xfrm>
            <a:off x="660401" y="6438900"/>
            <a:ext cx="3992171" cy="215900"/>
          </a:xfrm>
          <a:prstGeom prst="rect">
            <a:avLst/>
          </a:prstGeom>
        </p:spPr>
        <p:txBody>
          <a:bodyPr vert="horz" lIns="91440" tIns="45720" rIns="91440" bIns="45720" rtlCol="0" anchor="ctr"/>
          <a:lstStyle>
            <a:lvl1pPr>
              <a:defRPr lang="zh-CN" altLang="en-US" sz="1000">
                <a:solidFill>
                  <a:schemeClr val="tx1">
                    <a:lumMod val="50000"/>
                    <a:lumOff val="50000"/>
                  </a:schemeClr>
                </a:solidFill>
              </a:defRPr>
            </a:lvl1pPr>
          </a:lstStyle>
          <a:p>
            <a:endParaRPr lang="zh-CN" altLang="en-US" dirty="0"/>
          </a:p>
        </p:txBody>
      </p:sp>
      <p:sp>
        <p:nvSpPr>
          <p:cNvPr id="4" name="日期占位符 3">
            <a:extLst>
              <a:ext uri="{FF2B5EF4-FFF2-40B4-BE49-F238E27FC236}">
                <a16:creationId xmlns:a16="http://schemas.microsoft.com/office/drawing/2014/main" id="{0C12D871-753D-4991-B44B-EFAE9F8682B5}"/>
              </a:ext>
            </a:extLst>
          </p:cNvPr>
          <p:cNvSpPr>
            <a:spLocks noGrp="1"/>
          </p:cNvSpPr>
          <p:nvPr>
            <p:ph type="dt" sz="half" idx="2"/>
          </p:nvPr>
        </p:nvSpPr>
        <p:spPr>
          <a:xfrm>
            <a:off x="5504656" y="6438900"/>
            <a:ext cx="1802924" cy="215900"/>
          </a:xfrm>
          <a:prstGeom prst="rect">
            <a:avLst/>
          </a:prstGeom>
        </p:spPr>
        <p:txBody>
          <a:bodyPr vert="horz" lIns="91440" tIns="45720" rIns="91440" bIns="45720" rtlCol="0" anchor="ctr"/>
          <a:lstStyle>
            <a:lvl1pPr algn="ctr">
              <a:defRPr lang="zh-CN" altLang="en-US" sz="1000" smtClean="0">
                <a:solidFill>
                  <a:schemeClr val="tx1">
                    <a:lumMod val="50000"/>
                    <a:lumOff val="50000"/>
                  </a:schemeClr>
                </a:solidFill>
              </a:defRPr>
            </a:lvl1pPr>
          </a:lstStyle>
          <a:p>
            <a:endParaRPr lang="en-US" altLang="zh-CN" dirty="0"/>
          </a:p>
        </p:txBody>
      </p:sp>
      <p:sp>
        <p:nvSpPr>
          <p:cNvPr id="6" name="灯片编号占位符 5">
            <a:extLst>
              <a:ext uri="{FF2B5EF4-FFF2-40B4-BE49-F238E27FC236}">
                <a16:creationId xmlns:a16="http://schemas.microsoft.com/office/drawing/2014/main" id="{6D23E9ED-4E00-42D1-BFBF-5EBD27D29806}"/>
              </a:ext>
            </a:extLst>
          </p:cNvPr>
          <p:cNvSpPr>
            <a:spLocks noGrp="1"/>
          </p:cNvSpPr>
          <p:nvPr>
            <p:ph type="sldNum" sz="quarter" idx="4"/>
          </p:nvPr>
        </p:nvSpPr>
        <p:spPr>
          <a:xfrm>
            <a:off x="8857452" y="6438900"/>
            <a:ext cx="2661448" cy="215900"/>
          </a:xfrm>
          <a:prstGeom prst="rect">
            <a:avLst/>
          </a:prstGeom>
        </p:spPr>
        <p:txBody>
          <a:bodyPr vert="horz" lIns="91440" tIns="45720" rIns="91440" bIns="45720" rtlCol="0" anchor="ctr"/>
          <a:lstStyle>
            <a:lvl1pPr algn="r">
              <a:defRPr lang="zh-CN" altLang="en-US" sz="1000" smtClean="0">
                <a:solidFill>
                  <a:schemeClr val="tx1">
                    <a:lumMod val="50000"/>
                    <a:lumOff val="50000"/>
                  </a:schemeClr>
                </a:solidFill>
              </a:defRPr>
            </a:lvl1pPr>
          </a:lstStyle>
          <a:p>
            <a:fld id="{7F65B630-C7FF-41C0-9923-C5E5E29EED81}" type="slidenum">
              <a:rPr lang="en-US" altLang="zh-CN" smtClean="0"/>
              <a:pPr/>
              <a:t>‹#›</a:t>
            </a:fld>
            <a:endParaRPr lang="en-US" altLang="zh-CN" dirty="0"/>
          </a:p>
        </p:txBody>
      </p:sp>
    </p:spTree>
    <p:extLst>
      <p:ext uri="{BB962C8B-B14F-4D97-AF65-F5344CB8AC3E}">
        <p14:creationId xmlns:p14="http://schemas.microsoft.com/office/powerpoint/2010/main" val="1467915953"/>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Lst>
  <p:hf sldNum="0" hdr="0" ftr="0" dt="0"/>
  <p:txStyles>
    <p:title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slideLayout" Target="../slideLayouts/slideLayout5.xml"/><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tags" Target="../tags/tag8.xml"/><Relationship Id="rId16" Type="http://schemas.openxmlformats.org/officeDocument/2006/relationships/image" Target="../media/image3.png"/><Relationship Id="rId1" Type="http://schemas.openxmlformats.org/officeDocument/2006/relationships/themeOverride" Target="../theme/themeOverride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slideLayout" Target="../slideLayouts/slideLayout5.xml"/><Relationship Id="rId1" Type="http://schemas.openxmlformats.org/officeDocument/2006/relationships/tags" Target="../tags/tag9.xml"/><Relationship Id="rId6" Type="http://schemas.openxmlformats.org/officeDocument/2006/relationships/image" Target="../media/image28.png"/><Relationship Id="rId11" Type="http://schemas.openxmlformats.org/officeDocument/2006/relationships/image" Target="../media/image3.png"/><Relationship Id="rId5" Type="http://schemas.openxmlformats.org/officeDocument/2006/relationships/image" Target="../media/image27.png"/><Relationship Id="rId10" Type="http://schemas.openxmlformats.org/officeDocument/2006/relationships/image" Target="../media/image2.png"/><Relationship Id="rId4" Type="http://schemas.openxmlformats.org/officeDocument/2006/relationships/image" Target="../media/image26.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5.xml"/><Relationship Id="rId1" Type="http://schemas.openxmlformats.org/officeDocument/2006/relationships/tags" Target="../tags/tag1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tags" Target="../tags/tag13.xml"/><Relationship Id="rId6" Type="http://schemas.openxmlformats.org/officeDocument/2006/relationships/image" Target="../media/image2.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tags" Target="../tags/tag14.xml"/><Relationship Id="rId6" Type="http://schemas.openxmlformats.org/officeDocument/2006/relationships/image" Target="../media/image2.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tags" Target="../tags/tag15.xml"/><Relationship Id="rId6" Type="http://schemas.openxmlformats.org/officeDocument/2006/relationships/image" Target="../media/image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hemeOverride" Target="../theme/themeOverride4.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2.gif"/><Relationship Id="rId7"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tags" Target="../tags/tag16.xml"/><Relationship Id="rId6" Type="http://schemas.openxmlformats.org/officeDocument/2006/relationships/image" Target="../media/image2.png"/><Relationship Id="rId5" Type="http://schemas.openxmlformats.org/officeDocument/2006/relationships/image" Target="../media/image44.gif"/><Relationship Id="rId4" Type="http://schemas.openxmlformats.org/officeDocument/2006/relationships/image" Target="../media/image43.gif"/></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5.xml"/><Relationship Id="rId1" Type="http://schemas.openxmlformats.org/officeDocument/2006/relationships/tags" Target="../tags/tag1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5.png"/><Relationship Id="rId7" Type="http://schemas.openxmlformats.org/officeDocument/2006/relationships/image" Target="../media/image2.png"/><Relationship Id="rId2" Type="http://schemas.openxmlformats.org/officeDocument/2006/relationships/slideLayout" Target="../slideLayouts/slideLayout5.xml"/><Relationship Id="rId1" Type="http://schemas.openxmlformats.org/officeDocument/2006/relationships/tags" Target="../tags/tag1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9.png"/><Relationship Id="rId7" Type="http://schemas.openxmlformats.org/officeDocument/2006/relationships/image" Target="../media/image2.png"/><Relationship Id="rId2" Type="http://schemas.openxmlformats.org/officeDocument/2006/relationships/slideLayout" Target="../slideLayouts/slideLayout5.xml"/><Relationship Id="rId1" Type="http://schemas.openxmlformats.org/officeDocument/2006/relationships/tags" Target="../tags/tag1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3.gif"/><Relationship Id="rId7"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tags" Target="../tags/tag20.xml"/><Relationship Id="rId6" Type="http://schemas.openxmlformats.org/officeDocument/2006/relationships/image" Target="../media/image2.png"/><Relationship Id="rId5" Type="http://schemas.openxmlformats.org/officeDocument/2006/relationships/image" Target="../media/image55.gif"/><Relationship Id="rId4" Type="http://schemas.openxmlformats.org/officeDocument/2006/relationships/image" Target="../media/image54.gif"/></Relationships>
</file>

<file path=ppt/slides/_rels/slide2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Layout" Target="../slideLayouts/slideLayout5.xml"/><Relationship Id="rId1" Type="http://schemas.openxmlformats.org/officeDocument/2006/relationships/tags" Target="../tags/tag21.xml"/><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5.xml"/><Relationship Id="rId1" Type="http://schemas.openxmlformats.org/officeDocument/2006/relationships/tags" Target="../tags/tag22.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hemeOverride" Target="../theme/themeOverride5.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5.xml"/><Relationship Id="rId1" Type="http://schemas.openxmlformats.org/officeDocument/2006/relationships/tags" Target="../tags/tag23.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24.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5.xml"/><Relationship Id="rId1" Type="http://schemas.openxmlformats.org/officeDocument/2006/relationships/tags" Target="../tags/tag25.xml"/><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5.xml"/><Relationship Id="rId1" Type="http://schemas.openxmlformats.org/officeDocument/2006/relationships/tags" Target="../tags/tag26.xml"/><Relationship Id="rId5" Type="http://schemas.openxmlformats.org/officeDocument/2006/relationships/image" Target="../media/image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5.xml"/><Relationship Id="rId1" Type="http://schemas.openxmlformats.org/officeDocument/2006/relationships/tags" Target="../tags/tag27.xml"/><Relationship Id="rId5" Type="http://schemas.openxmlformats.org/officeDocument/2006/relationships/image" Target="../media/image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5.xml"/><Relationship Id="rId1" Type="http://schemas.openxmlformats.org/officeDocument/2006/relationships/tags" Target="../tags/tag28.xml"/><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5.xml"/><Relationship Id="rId1" Type="http://schemas.openxmlformats.org/officeDocument/2006/relationships/tags" Target="../tags/tag29.xml"/><Relationship Id="rId5" Type="http://schemas.openxmlformats.org/officeDocument/2006/relationships/image" Target="../media/image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5.xml"/><Relationship Id="rId1" Type="http://schemas.openxmlformats.org/officeDocument/2006/relationships/tags" Target="../tags/tag30.xml"/><Relationship Id="rId5" Type="http://schemas.openxmlformats.org/officeDocument/2006/relationships/image" Target="../media/image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5.xml"/><Relationship Id="rId1" Type="http://schemas.openxmlformats.org/officeDocument/2006/relationships/tags" Target="../tags/tag31.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5.xml"/><Relationship Id="rId1" Type="http://schemas.openxmlformats.org/officeDocument/2006/relationships/tags" Target="../tags/tag3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hemeOverride" Target="../theme/themeOverride6.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3.xml"/><Relationship Id="rId1" Type="http://schemas.openxmlformats.org/officeDocument/2006/relationships/themeOverride" Target="../theme/themeOverride7.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4.xml"/><Relationship Id="rId1" Type="http://schemas.openxmlformats.org/officeDocument/2006/relationships/themeOverride" Target="../theme/themeOverride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5.jp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5.xml"/><Relationship Id="rId1" Type="http://schemas.openxmlformats.org/officeDocument/2006/relationships/tags" Target="../tags/tag35.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hemeOverride" Target="../theme/themeOverride9.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5.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5.xml"/><Relationship Id="rId1" Type="http://schemas.openxmlformats.org/officeDocument/2006/relationships/tags" Target="../tags/tag6.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themeOverride" Target="../theme/themeOverride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占位符 19">
            <a:extLst>
              <a:ext uri="{FF2B5EF4-FFF2-40B4-BE49-F238E27FC236}">
                <a16:creationId xmlns:a16="http://schemas.microsoft.com/office/drawing/2014/main" id="{EC037345-B283-BDF3-D022-0EDF4A0AD900}"/>
              </a:ext>
            </a:extLst>
          </p:cNvPr>
          <p:cNvSpPr>
            <a:spLocks noGrp="1"/>
          </p:cNvSpPr>
          <p:nvPr>
            <p:ph type="body" sz="quarter" idx="16"/>
          </p:nvPr>
        </p:nvSpPr>
        <p:spPr>
          <a:xfrm>
            <a:off x="737324" y="5813558"/>
            <a:ext cx="5254173" cy="713016"/>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lvl="0" algn="l"/>
            <a:r>
              <a:rPr lang="en-US" altLang="zh-CN" sz="1600" dirty="0">
                <a:solidFill>
                  <a:schemeClr val="bg1"/>
                </a:solidFill>
              </a:rPr>
              <a:t>GitHub: https://github.com/MinmusLin/Teamfight_Tactics</a:t>
            </a:r>
          </a:p>
          <a:p>
            <a:pPr lvl="0" algn="l"/>
            <a:r>
              <a:rPr lang="en-US" altLang="zh-CN" sz="1600" dirty="0">
                <a:solidFill>
                  <a:schemeClr val="bg1"/>
                </a:solidFill>
              </a:rPr>
              <a:t>Speaker: </a:t>
            </a:r>
            <a:r>
              <a:rPr lang="zh-CN" altLang="en-US" sz="1600" dirty="0">
                <a:solidFill>
                  <a:schemeClr val="bg1"/>
                </a:solidFill>
              </a:rPr>
              <a:t>杨宇琨 林继申</a:t>
            </a:r>
            <a:endParaRPr lang="en-US" sz="1600" dirty="0">
              <a:solidFill>
                <a:schemeClr val="bg1"/>
              </a:solidFill>
            </a:endParaRPr>
          </a:p>
        </p:txBody>
      </p:sp>
      <p:sp>
        <p:nvSpPr>
          <p:cNvPr id="21" name="副标题 20">
            <a:extLst>
              <a:ext uri="{FF2B5EF4-FFF2-40B4-BE49-F238E27FC236}">
                <a16:creationId xmlns:a16="http://schemas.microsoft.com/office/drawing/2014/main" id="{428D29D4-3826-2E5D-2CC3-6BB7782B70B4}"/>
              </a:ext>
            </a:extLst>
          </p:cNvPr>
          <p:cNvSpPr>
            <a:spLocks noGrp="1"/>
          </p:cNvSpPr>
          <p:nvPr>
            <p:ph type="subTitle" idx="1"/>
          </p:nvPr>
        </p:nvSpPr>
        <p:spPr>
          <a:xfrm>
            <a:off x="904240" y="3961563"/>
            <a:ext cx="3180079" cy="1461939"/>
          </a:xfrm>
        </p:spPr>
        <p:txBody>
          <a:bodyPr/>
          <a:lstStyle/>
          <a:p>
            <a:pPr lvl="0"/>
            <a:r>
              <a:rPr lang="en-US" altLang="zh-CN" sz="1600" dirty="0"/>
              <a:t>2250758 </a:t>
            </a:r>
            <a:r>
              <a:rPr lang="zh-CN" altLang="en-US" sz="1600" dirty="0"/>
              <a:t>林继申 </a:t>
            </a:r>
            <a:r>
              <a:rPr lang="en-US" altLang="zh-CN" sz="1600" dirty="0"/>
              <a:t>(</a:t>
            </a:r>
            <a:r>
              <a:rPr lang="zh-CN" altLang="en-US" sz="1600" dirty="0"/>
              <a:t>组长</a:t>
            </a:r>
            <a:r>
              <a:rPr lang="en-US" altLang="zh-CN" sz="1600" dirty="0"/>
              <a:t>)</a:t>
            </a:r>
          </a:p>
          <a:p>
            <a:pPr lvl="0"/>
            <a:r>
              <a:rPr lang="en-US" altLang="zh-CN" sz="1600" dirty="0"/>
              <a:t>2251730 </a:t>
            </a:r>
            <a:r>
              <a:rPr lang="zh-CN" altLang="en-US" sz="1600" dirty="0"/>
              <a:t>刘淑仪</a:t>
            </a:r>
            <a:endParaRPr lang="en-US" altLang="zh-CN" sz="1600" dirty="0"/>
          </a:p>
          <a:p>
            <a:pPr lvl="0"/>
            <a:r>
              <a:rPr lang="en-US" altLang="zh-CN" sz="1600" dirty="0"/>
              <a:t>2252712 </a:t>
            </a:r>
            <a:r>
              <a:rPr lang="zh-CN" altLang="en-US" sz="1600" dirty="0"/>
              <a:t>杨兆镇</a:t>
            </a:r>
            <a:endParaRPr lang="en-US" altLang="zh-CN" sz="1600" dirty="0"/>
          </a:p>
          <a:p>
            <a:pPr lvl="0"/>
            <a:r>
              <a:rPr lang="en-US" altLang="zh-CN" sz="1600" dirty="0"/>
              <a:t>2252843 </a:t>
            </a:r>
            <a:r>
              <a:rPr lang="zh-CN" altLang="en-US" sz="1600" dirty="0"/>
              <a:t>杨宇琨</a:t>
            </a:r>
            <a:endParaRPr lang="en-US" sz="1600" dirty="0"/>
          </a:p>
        </p:txBody>
      </p:sp>
      <p:sp>
        <p:nvSpPr>
          <p:cNvPr id="5" name="标题 4">
            <a:extLst>
              <a:ext uri="{FF2B5EF4-FFF2-40B4-BE49-F238E27FC236}">
                <a16:creationId xmlns:a16="http://schemas.microsoft.com/office/drawing/2014/main" id="{AB4A3427-088D-E276-3926-7029EFF4E7D3}"/>
              </a:ext>
            </a:extLst>
          </p:cNvPr>
          <p:cNvSpPr>
            <a:spLocks noGrp="1"/>
          </p:cNvSpPr>
          <p:nvPr>
            <p:ph type="title"/>
          </p:nvPr>
        </p:nvSpPr>
        <p:spPr>
          <a:xfrm>
            <a:off x="660399" y="1130299"/>
            <a:ext cx="9864726" cy="1841501"/>
          </a:xfrm>
        </p:spPr>
        <p:txBody>
          <a:bodyPr>
            <a:normAutofit/>
          </a:bodyPr>
          <a:lstStyle/>
          <a:p>
            <a:pPr lvl="0"/>
            <a:r>
              <a:rPr lang="en-US" altLang="zh-CN" sz="4800" dirty="0"/>
              <a:t>Completion and Review of</a:t>
            </a:r>
            <a:br>
              <a:rPr lang="en-US" altLang="zh-CN" dirty="0"/>
            </a:br>
            <a:r>
              <a:rPr lang="en-US" altLang="zh-CN" dirty="0"/>
              <a:t>Teamfight Tactics Project</a:t>
            </a:r>
          </a:p>
        </p:txBody>
      </p:sp>
      <p:sp>
        <p:nvSpPr>
          <p:cNvPr id="2" name="文本框 1">
            <a:extLst>
              <a:ext uri="{FF2B5EF4-FFF2-40B4-BE49-F238E27FC236}">
                <a16:creationId xmlns:a16="http://schemas.microsoft.com/office/drawing/2014/main" id="{7D2121CA-94EC-8A6E-5463-48FCF4F9651F}"/>
              </a:ext>
            </a:extLst>
          </p:cNvPr>
          <p:cNvSpPr txBox="1"/>
          <p:nvPr/>
        </p:nvSpPr>
        <p:spPr>
          <a:xfrm>
            <a:off x="10229850" y="6157242"/>
            <a:ext cx="1685077" cy="369332"/>
          </a:xfrm>
          <a:prstGeom prst="rect">
            <a:avLst/>
          </a:prstGeom>
          <a:noFill/>
        </p:spPr>
        <p:txBody>
          <a:bodyPr wrap="none" rtlCol="0">
            <a:spAutoFit/>
          </a:bodyPr>
          <a:lstStyle/>
          <a:p>
            <a:r>
              <a:rPr lang="en-US" altLang="zh-CN" dirty="0">
                <a:solidFill>
                  <a:schemeClr val="bg1"/>
                </a:solidFill>
              </a:rPr>
              <a:t>2024 -</a:t>
            </a:r>
            <a:r>
              <a:rPr lang="zh-CN" altLang="en-US" dirty="0">
                <a:solidFill>
                  <a:schemeClr val="bg1"/>
                </a:solidFill>
              </a:rPr>
              <a:t> </a:t>
            </a:r>
            <a:r>
              <a:rPr lang="en-US" altLang="zh-CN" dirty="0">
                <a:solidFill>
                  <a:schemeClr val="bg1"/>
                </a:solidFill>
              </a:rPr>
              <a:t>01 -</a:t>
            </a:r>
            <a:r>
              <a:rPr lang="zh-CN" altLang="en-US" dirty="0">
                <a:solidFill>
                  <a:schemeClr val="bg1"/>
                </a:solidFill>
              </a:rPr>
              <a:t> </a:t>
            </a:r>
            <a:r>
              <a:rPr lang="en-US" altLang="zh-CN" dirty="0">
                <a:solidFill>
                  <a:schemeClr val="bg1"/>
                </a:solidFill>
              </a:rPr>
              <a:t>02</a:t>
            </a:r>
            <a:endParaRPr lang="zh-CN" altLang="en-US" dirty="0">
              <a:solidFill>
                <a:schemeClr val="bg1"/>
              </a:solidFill>
            </a:endParaRPr>
          </a:p>
        </p:txBody>
      </p:sp>
      <p:grpSp>
        <p:nvGrpSpPr>
          <p:cNvPr id="6" name="组合 5">
            <a:extLst>
              <a:ext uri="{FF2B5EF4-FFF2-40B4-BE49-F238E27FC236}">
                <a16:creationId xmlns:a16="http://schemas.microsoft.com/office/drawing/2014/main" id="{5F37D226-7FAE-88AB-FD4B-3004303FD25D}"/>
              </a:ext>
            </a:extLst>
          </p:cNvPr>
          <p:cNvGrpSpPr/>
          <p:nvPr/>
        </p:nvGrpSpPr>
        <p:grpSpPr>
          <a:xfrm>
            <a:off x="10789922" y="55450"/>
            <a:ext cx="1323002" cy="376202"/>
            <a:chOff x="9532625" y="78745"/>
            <a:chExt cx="2461638" cy="699978"/>
          </a:xfrm>
        </p:grpSpPr>
        <p:pic>
          <p:nvPicPr>
            <p:cNvPr id="7" name="Picture 2">
              <a:extLst>
                <a:ext uri="{FF2B5EF4-FFF2-40B4-BE49-F238E27FC236}">
                  <a16:creationId xmlns:a16="http://schemas.microsoft.com/office/drawing/2014/main" id="{0608129F-849B-3621-30F3-D72A16058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2306F650-6516-D6B2-8D0F-C6A82C3E9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8360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E39BC7C-254C-6AA3-A07F-9E45D78512BD}"/>
              </a:ext>
            </a:extLst>
          </p:cNvPr>
          <p:cNvGrpSpPr/>
          <p:nvPr/>
        </p:nvGrpSpPr>
        <p:grpSpPr>
          <a:xfrm>
            <a:off x="660399" y="1341951"/>
            <a:ext cx="10858500" cy="4581329"/>
            <a:chOff x="654049" y="1687391"/>
            <a:chExt cx="10858500" cy="4581329"/>
          </a:xfrm>
        </p:grpSpPr>
        <p:grpSp>
          <p:nvGrpSpPr>
            <p:cNvPr id="22" name="组合 21">
              <a:extLst>
                <a:ext uri="{FF2B5EF4-FFF2-40B4-BE49-F238E27FC236}">
                  <a16:creationId xmlns:a16="http://schemas.microsoft.com/office/drawing/2014/main" id="{3714A2B9-2F18-C69B-E6C1-EE44BDBFB51E}"/>
                </a:ext>
              </a:extLst>
            </p:cNvPr>
            <p:cNvGrpSpPr/>
            <p:nvPr/>
          </p:nvGrpSpPr>
          <p:grpSpPr>
            <a:xfrm>
              <a:off x="1085911" y="2418126"/>
              <a:ext cx="10007478" cy="3850594"/>
              <a:chOff x="1092261" y="2418126"/>
              <a:chExt cx="10007478" cy="3850594"/>
            </a:xfrm>
          </p:grpSpPr>
          <p:grpSp>
            <p:nvGrpSpPr>
              <p:cNvPr id="3" name="组合 2">
                <a:extLst>
                  <a:ext uri="{FF2B5EF4-FFF2-40B4-BE49-F238E27FC236}">
                    <a16:creationId xmlns:a16="http://schemas.microsoft.com/office/drawing/2014/main" id="{1A8DA8FC-1E99-C144-2CE9-9CAA5A15E6EA}"/>
                  </a:ext>
                </a:extLst>
              </p:cNvPr>
              <p:cNvGrpSpPr/>
              <p:nvPr/>
            </p:nvGrpSpPr>
            <p:grpSpPr>
              <a:xfrm>
                <a:off x="1092261" y="2418126"/>
                <a:ext cx="2768539" cy="3850588"/>
                <a:chOff x="1092261" y="2418126"/>
                <a:chExt cx="2768539" cy="3850588"/>
              </a:xfrm>
              <a:effectLst/>
            </p:grpSpPr>
            <p:sp>
              <p:nvSpPr>
                <p:cNvPr id="4" name="矩形: 圆角 3">
                  <a:extLst>
                    <a:ext uri="{FF2B5EF4-FFF2-40B4-BE49-F238E27FC236}">
                      <a16:creationId xmlns:a16="http://schemas.microsoft.com/office/drawing/2014/main" id="{19D9AD79-639E-B843-8D36-0D411ABEE275}"/>
                    </a:ext>
                  </a:extLst>
                </p:cNvPr>
                <p:cNvSpPr/>
                <p:nvPr/>
              </p:nvSpPr>
              <p:spPr>
                <a:xfrm>
                  <a:off x="1132901" y="3257968"/>
                  <a:ext cx="2665857" cy="3010746"/>
                </a:xfrm>
                <a:prstGeom prst="roundRect">
                  <a:avLst>
                    <a:gd name="adj" fmla="val 4579"/>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0F0B739C-4639-A833-7C04-36EFC0D054AF}"/>
                    </a:ext>
                  </a:extLst>
                </p:cNvPr>
                <p:cNvSpPr/>
                <p:nvPr/>
              </p:nvSpPr>
              <p:spPr>
                <a:xfrm>
                  <a:off x="1092261" y="3379395"/>
                  <a:ext cx="2768539" cy="6499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b" anchorCtr="0">
                  <a:normAutofit fontScale="9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kumimoji="1" lang="en-US" altLang="zh-CN" sz="1600" b="1" dirty="0">
                      <a:solidFill>
                        <a:schemeClr val="tx1"/>
                      </a:solidFill>
                    </a:rPr>
                    <a:t>Definition of Game Mechanics and</a:t>
                  </a:r>
                  <a:r>
                    <a:rPr kumimoji="1" lang="zh-CN" altLang="en-US" sz="1600" b="1" dirty="0">
                      <a:solidFill>
                        <a:schemeClr val="tx1"/>
                      </a:solidFill>
                    </a:rPr>
                    <a:t> </a:t>
                  </a:r>
                  <a:r>
                    <a:rPr kumimoji="1" lang="en-US" altLang="zh-CN" sz="1600" b="1" dirty="0">
                      <a:solidFill>
                        <a:schemeClr val="tx1"/>
                      </a:solidFill>
                    </a:rPr>
                    <a:t>Game</a:t>
                  </a:r>
                  <a:r>
                    <a:rPr kumimoji="1" lang="zh-CN" altLang="en-US" sz="1600" b="1" dirty="0">
                      <a:solidFill>
                        <a:schemeClr val="tx1"/>
                      </a:solidFill>
                    </a:rPr>
                    <a:t> </a:t>
                  </a:r>
                  <a:r>
                    <a:rPr kumimoji="1" lang="en-US" altLang="zh-CN" sz="1600" b="1" dirty="0">
                      <a:solidFill>
                        <a:schemeClr val="tx1"/>
                      </a:solidFill>
                    </a:rPr>
                    <a:t>States</a:t>
                  </a:r>
                </a:p>
              </p:txBody>
            </p:sp>
            <p:sp>
              <p:nvSpPr>
                <p:cNvPr id="6" name="矩形 5">
                  <a:extLst>
                    <a:ext uri="{FF2B5EF4-FFF2-40B4-BE49-F238E27FC236}">
                      <a16:creationId xmlns:a16="http://schemas.microsoft.com/office/drawing/2014/main" id="{C7BB2885-E6A2-78BF-8788-DAEC32F9A170}"/>
                    </a:ext>
                  </a:extLst>
                </p:cNvPr>
                <p:cNvSpPr/>
                <p:nvPr/>
              </p:nvSpPr>
              <p:spPr>
                <a:xfrm>
                  <a:off x="1132900" y="3953292"/>
                  <a:ext cx="2653155" cy="1181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en-US" altLang="zh-CN" sz="5600" dirty="0">
                      <a:solidFill>
                        <a:schemeClr val="tx1"/>
                      </a:solidFill>
                    </a:rPr>
                    <a:t>Define the core mechanics, objectives, and rules of the game. Define the various states the game may be in (such as main menu, gameplay, game over). Plan and design a single game scene.</a:t>
                  </a:r>
                </a:p>
              </p:txBody>
            </p:sp>
            <p:sp>
              <p:nvSpPr>
                <p:cNvPr id="7" name="文本框 6">
                  <a:extLst>
                    <a:ext uri="{FF2B5EF4-FFF2-40B4-BE49-F238E27FC236}">
                      <a16:creationId xmlns:a16="http://schemas.microsoft.com/office/drawing/2014/main" id="{621CEC47-1276-7F38-1962-A9ACAA4B4CF5}"/>
                    </a:ext>
                  </a:extLst>
                </p:cNvPr>
                <p:cNvSpPr txBox="1"/>
                <p:nvPr/>
              </p:nvSpPr>
              <p:spPr>
                <a:xfrm>
                  <a:off x="2195829" y="2418126"/>
                  <a:ext cx="540000" cy="540000"/>
                </a:xfrm>
                <a:prstGeom prst="roundRect">
                  <a:avLst>
                    <a:gd name="adj" fmla="val 50000"/>
                  </a:avLst>
                </a:prstGeom>
                <a:solidFill>
                  <a:schemeClr val="accent1"/>
                </a:solidFill>
                <a:ln w="12700" cap="flat">
                  <a:noFill/>
                  <a:prstDash val="solid"/>
                  <a:miter/>
                </a:ln>
                <a:effectLst/>
              </p:spPr>
              <p:txBody>
                <a:bodyPr wrap="none" rtlCol="0" anchor="ctr" anchorCtr="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dirty="0">
                      <a:solidFill>
                        <a:srgbClr val="FFFFFF"/>
                      </a:solidFill>
                    </a:rPr>
                    <a:t>01</a:t>
                  </a:r>
                  <a:endParaRPr lang="zh-CN" altLang="en-US" dirty="0">
                    <a:solidFill>
                      <a:srgbClr val="FFFFFF"/>
                    </a:solidFill>
                  </a:endParaRPr>
                </a:p>
              </p:txBody>
            </p:sp>
          </p:grpSp>
          <p:grpSp>
            <p:nvGrpSpPr>
              <p:cNvPr id="10" name="组合 9">
                <a:extLst>
                  <a:ext uri="{FF2B5EF4-FFF2-40B4-BE49-F238E27FC236}">
                    <a16:creationId xmlns:a16="http://schemas.microsoft.com/office/drawing/2014/main" id="{DC319373-94AB-F6B2-7BCE-DE334B031ED9}"/>
                  </a:ext>
                </a:extLst>
              </p:cNvPr>
              <p:cNvGrpSpPr/>
              <p:nvPr/>
            </p:nvGrpSpPr>
            <p:grpSpPr>
              <a:xfrm>
                <a:off x="4756721" y="2418126"/>
                <a:ext cx="2665857" cy="3850589"/>
                <a:chOff x="4756721" y="2418126"/>
                <a:chExt cx="2665857" cy="3850589"/>
              </a:xfrm>
              <a:effectLst/>
            </p:grpSpPr>
            <p:sp>
              <p:nvSpPr>
                <p:cNvPr id="11" name="矩形: 圆角 10">
                  <a:extLst>
                    <a:ext uri="{FF2B5EF4-FFF2-40B4-BE49-F238E27FC236}">
                      <a16:creationId xmlns:a16="http://schemas.microsoft.com/office/drawing/2014/main" id="{35894727-EB2A-9972-BBA8-3DF4FEB1B168}"/>
                    </a:ext>
                  </a:extLst>
                </p:cNvPr>
                <p:cNvSpPr/>
                <p:nvPr/>
              </p:nvSpPr>
              <p:spPr>
                <a:xfrm>
                  <a:off x="4756721" y="3257968"/>
                  <a:ext cx="2665857" cy="3010747"/>
                </a:xfrm>
                <a:prstGeom prst="roundRect">
                  <a:avLst>
                    <a:gd name="adj" fmla="val 4579"/>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a:extLst>
                    <a:ext uri="{FF2B5EF4-FFF2-40B4-BE49-F238E27FC236}">
                      <a16:creationId xmlns:a16="http://schemas.microsoft.com/office/drawing/2014/main" id="{9537E518-CE62-85A5-1C22-0161CA416169}"/>
                    </a:ext>
                  </a:extLst>
                </p:cNvPr>
                <p:cNvSpPr/>
                <p:nvPr/>
              </p:nvSpPr>
              <p:spPr>
                <a:xfrm>
                  <a:off x="4756721" y="3371261"/>
                  <a:ext cx="2665857" cy="6625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b" anchorCtr="0">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kumimoji="1" lang="en-US" altLang="zh-CN" sz="1600" b="1" dirty="0">
                      <a:solidFill>
                        <a:schemeClr val="tx1"/>
                      </a:solidFill>
                    </a:rPr>
                    <a:t>Class Planning and</a:t>
                  </a:r>
                </a:p>
                <a:p>
                  <a:pPr algn="ctr">
                    <a:lnSpc>
                      <a:spcPct val="100000"/>
                    </a:lnSpc>
                  </a:pPr>
                  <a:r>
                    <a:rPr kumimoji="1" lang="en-US" altLang="zh-CN" sz="1600" b="1" dirty="0">
                      <a:solidFill>
                        <a:schemeClr val="tx1"/>
                      </a:solidFill>
                    </a:rPr>
                    <a:t>File Classification</a:t>
                  </a:r>
                </a:p>
              </p:txBody>
            </p:sp>
            <p:sp>
              <p:nvSpPr>
                <p:cNvPr id="13" name="文本框 12">
                  <a:extLst>
                    <a:ext uri="{FF2B5EF4-FFF2-40B4-BE49-F238E27FC236}">
                      <a16:creationId xmlns:a16="http://schemas.microsoft.com/office/drawing/2014/main" id="{3EB6DB3E-5B04-D870-960A-E73C365BF887}"/>
                    </a:ext>
                  </a:extLst>
                </p:cNvPr>
                <p:cNvSpPr txBox="1"/>
                <p:nvPr/>
              </p:nvSpPr>
              <p:spPr>
                <a:xfrm>
                  <a:off x="5819649" y="2418126"/>
                  <a:ext cx="540000" cy="540000"/>
                </a:xfrm>
                <a:prstGeom prst="roundRect">
                  <a:avLst>
                    <a:gd name="adj" fmla="val 50000"/>
                  </a:avLst>
                </a:prstGeom>
                <a:solidFill>
                  <a:schemeClr val="accent1"/>
                </a:solidFill>
                <a:ln w="12700" cap="flat">
                  <a:noFill/>
                  <a:prstDash val="solid"/>
                  <a:miter/>
                </a:ln>
                <a:effectLst/>
              </p:spPr>
              <p:txBody>
                <a:bodyPr wrap="none" rtlCol="0" anchor="ctr" anchorCtr="1"/>
                <a:lstStyle>
                  <a:defPPr>
                    <a:defRPr lang="zh-CN"/>
                  </a:defPPr>
                  <a:lvl1pPr>
                    <a:defRPr>
                      <a:solidFill>
                        <a:schemeClr val="bg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dirty="0">
                      <a:solidFill>
                        <a:srgbClr val="FFFFFF"/>
                      </a:solidFill>
                    </a:rPr>
                    <a:t>02</a:t>
                  </a:r>
                  <a:endParaRPr lang="zh-CN" altLang="en-US" dirty="0">
                    <a:solidFill>
                      <a:srgbClr val="FFFFFF"/>
                    </a:solidFill>
                  </a:endParaRPr>
                </a:p>
              </p:txBody>
            </p:sp>
            <p:sp>
              <p:nvSpPr>
                <p:cNvPr id="15" name="矩形 14">
                  <a:extLst>
                    <a:ext uri="{FF2B5EF4-FFF2-40B4-BE49-F238E27FC236}">
                      <a16:creationId xmlns:a16="http://schemas.microsoft.com/office/drawing/2014/main" id="{19B33965-2ACC-83CF-2D19-F30D57EB6560}"/>
                    </a:ext>
                  </a:extLst>
                </p:cNvPr>
                <p:cNvSpPr/>
                <p:nvPr/>
              </p:nvSpPr>
              <p:spPr>
                <a:xfrm>
                  <a:off x="4769422" y="3953293"/>
                  <a:ext cx="2653156" cy="16335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en-US" altLang="zh-CN" sz="5600" dirty="0">
                      <a:solidFill>
                        <a:schemeClr val="tx1"/>
                      </a:solidFill>
                    </a:rPr>
                    <a:t>Based on the planned game flow, organize the classes for the objects appearing in the game (primarily categorized into base classes, derived classes, method classes, and management classes), implementing them in different files.</a:t>
                  </a:r>
                </a:p>
                <a:p>
                  <a:pPr algn="ctr">
                    <a:lnSpc>
                      <a:spcPct val="129999"/>
                    </a:lnSpc>
                  </a:pPr>
                  <a:endParaRPr kumimoji="1" lang="en-US" altLang="zh-CN" sz="1200" dirty="0">
                    <a:solidFill>
                      <a:schemeClr val="tx1"/>
                    </a:solidFill>
                  </a:endParaRPr>
                </a:p>
              </p:txBody>
            </p:sp>
          </p:grpSp>
          <p:grpSp>
            <p:nvGrpSpPr>
              <p:cNvPr id="16" name="组合 15">
                <a:extLst>
                  <a:ext uri="{FF2B5EF4-FFF2-40B4-BE49-F238E27FC236}">
                    <a16:creationId xmlns:a16="http://schemas.microsoft.com/office/drawing/2014/main" id="{51D21673-08C7-1622-C54C-F601DEF8AA90}"/>
                  </a:ext>
                </a:extLst>
              </p:cNvPr>
              <p:cNvGrpSpPr/>
              <p:nvPr/>
            </p:nvGrpSpPr>
            <p:grpSpPr>
              <a:xfrm>
                <a:off x="8393242" y="2418126"/>
                <a:ext cx="2706497" cy="3850594"/>
                <a:chOff x="8393242" y="2418126"/>
                <a:chExt cx="2706497" cy="3850594"/>
              </a:xfrm>
              <a:effectLst/>
            </p:grpSpPr>
            <p:sp>
              <p:nvSpPr>
                <p:cNvPr id="17" name="矩形: 圆角 16">
                  <a:extLst>
                    <a:ext uri="{FF2B5EF4-FFF2-40B4-BE49-F238E27FC236}">
                      <a16:creationId xmlns:a16="http://schemas.microsoft.com/office/drawing/2014/main" id="{7F43A44D-D246-246A-30BE-C5E9BF1AF5C2}"/>
                    </a:ext>
                  </a:extLst>
                </p:cNvPr>
                <p:cNvSpPr/>
                <p:nvPr/>
              </p:nvSpPr>
              <p:spPr>
                <a:xfrm>
                  <a:off x="8393242" y="3257970"/>
                  <a:ext cx="2665857" cy="3010750"/>
                </a:xfrm>
                <a:prstGeom prst="roundRect">
                  <a:avLst>
                    <a:gd name="adj" fmla="val 4579"/>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667DF77F-9BF1-BBBD-D7E2-6AB04CEDBB84}"/>
                    </a:ext>
                  </a:extLst>
                </p:cNvPr>
                <p:cNvSpPr/>
                <p:nvPr/>
              </p:nvSpPr>
              <p:spPr>
                <a:xfrm>
                  <a:off x="8393242" y="3595587"/>
                  <a:ext cx="2665857" cy="5362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kumimoji="1" lang="en-US" altLang="zh-CN" sz="1600" b="1" dirty="0">
                      <a:solidFill>
                        <a:schemeClr val="tx1"/>
                      </a:solidFill>
                    </a:rPr>
                    <a:t>Refactoring</a:t>
                  </a:r>
                </a:p>
                <a:p>
                  <a:pPr algn="ctr">
                    <a:lnSpc>
                      <a:spcPct val="100000"/>
                    </a:lnSpc>
                  </a:pPr>
                  <a:endParaRPr kumimoji="1" lang="en-US" altLang="zh-CN" sz="1600" b="1" dirty="0">
                    <a:solidFill>
                      <a:schemeClr val="tx1"/>
                    </a:solidFill>
                  </a:endParaRPr>
                </a:p>
              </p:txBody>
            </p:sp>
            <p:sp>
              <p:nvSpPr>
                <p:cNvPr id="19" name="文本框 18">
                  <a:extLst>
                    <a:ext uri="{FF2B5EF4-FFF2-40B4-BE49-F238E27FC236}">
                      <a16:creationId xmlns:a16="http://schemas.microsoft.com/office/drawing/2014/main" id="{89D68B2A-0A11-E7F5-373D-259996506B98}"/>
                    </a:ext>
                  </a:extLst>
                </p:cNvPr>
                <p:cNvSpPr txBox="1"/>
                <p:nvPr/>
              </p:nvSpPr>
              <p:spPr>
                <a:xfrm>
                  <a:off x="9456170" y="2418126"/>
                  <a:ext cx="540000" cy="540000"/>
                </a:xfrm>
                <a:prstGeom prst="roundRect">
                  <a:avLst>
                    <a:gd name="adj" fmla="val 50000"/>
                  </a:avLst>
                </a:prstGeom>
                <a:solidFill>
                  <a:schemeClr val="accent1"/>
                </a:solidFill>
                <a:ln w="12700" cap="flat">
                  <a:noFill/>
                  <a:prstDash val="solid"/>
                  <a:miter/>
                </a:ln>
                <a:effectLst/>
              </p:spPr>
              <p:txBody>
                <a:bodyPr wrap="none" rtlCol="0" anchor="ctr" anchorCtr="1"/>
                <a:lstStyle>
                  <a:defPPr>
                    <a:defRPr lang="zh-CN"/>
                  </a:defPPr>
                  <a:lvl1pPr>
                    <a:defRPr>
                      <a:solidFill>
                        <a:schemeClr val="bg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a:solidFill>
                        <a:srgbClr val="FFFFFF"/>
                      </a:solidFill>
                    </a:rPr>
                    <a:t>03</a:t>
                  </a:r>
                  <a:endParaRPr lang="zh-CN" altLang="en-US" dirty="0">
                    <a:solidFill>
                      <a:srgbClr val="FFFFFF"/>
                    </a:solidFill>
                  </a:endParaRPr>
                </a:p>
              </p:txBody>
            </p:sp>
            <p:sp>
              <p:nvSpPr>
                <p:cNvPr id="21" name="矩形 20">
                  <a:extLst>
                    <a:ext uri="{FF2B5EF4-FFF2-40B4-BE49-F238E27FC236}">
                      <a16:creationId xmlns:a16="http://schemas.microsoft.com/office/drawing/2014/main" id="{731F2561-5732-6034-A454-F5BBD234F931}"/>
                    </a:ext>
                  </a:extLst>
                </p:cNvPr>
                <p:cNvSpPr/>
                <p:nvPr/>
              </p:nvSpPr>
              <p:spPr>
                <a:xfrm>
                  <a:off x="8393242" y="3759329"/>
                  <a:ext cx="2706497" cy="18928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400" dirty="0">
                      <a:solidFill>
                        <a:schemeClr val="tx1"/>
                      </a:solidFill>
                    </a:rPr>
                    <a:t>This aims to enhance code readability, maintainability, making it easier to understand, modify, and extend. Refactoring does not involve adding new features but focuses on improving the internal structure of the codebase, eliminating redundancy, and enhancing its overall quality.
</a:t>
                  </a:r>
                </a:p>
              </p:txBody>
            </p:sp>
          </p:grpSp>
        </p:grpSp>
        <p:sp>
          <p:nvSpPr>
            <p:cNvPr id="24" name="矩形 23">
              <a:extLst>
                <a:ext uri="{FF2B5EF4-FFF2-40B4-BE49-F238E27FC236}">
                  <a16:creationId xmlns:a16="http://schemas.microsoft.com/office/drawing/2014/main" id="{DB38F69D-EF61-C700-DF1B-B6ED6C0DC6F2}"/>
                </a:ext>
              </a:extLst>
            </p:cNvPr>
            <p:cNvSpPr/>
            <p:nvPr/>
          </p:nvSpPr>
          <p:spPr>
            <a:xfrm>
              <a:off x="654049" y="1687391"/>
              <a:ext cx="108585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lnSpc>
                  <a:spcPct val="100000"/>
                </a:lnSpc>
                <a:buSzPct val="25000"/>
              </a:pPr>
              <a:r>
                <a:rPr lang="en-US" altLang="zh-CN" sz="2400" b="0" i="0" dirty="0">
                  <a:solidFill>
                    <a:srgbClr val="374151"/>
                  </a:solidFill>
                  <a:effectLst/>
                </a:rPr>
                <a:t>High Cohesion, Low Coupling</a:t>
              </a:r>
              <a:endParaRPr lang="en-US" altLang="zh-CN" sz="2400" b="1" dirty="0">
                <a:solidFill>
                  <a:schemeClr val="tx1"/>
                </a:solidFill>
              </a:endParaRPr>
            </a:p>
          </p:txBody>
        </p:sp>
        <p:cxnSp>
          <p:nvCxnSpPr>
            <p:cNvPr id="29" name="直接箭头连接符 28">
              <a:extLst>
                <a:ext uri="{FF2B5EF4-FFF2-40B4-BE49-F238E27FC236}">
                  <a16:creationId xmlns:a16="http://schemas.microsoft.com/office/drawing/2014/main" id="{2D8EC8AE-4D9A-70B5-9C00-30F1CCD4DBB4}"/>
                </a:ext>
              </a:extLst>
            </p:cNvPr>
            <p:cNvCxnSpPr>
              <a:cxnSpLocks/>
            </p:cNvCxnSpPr>
            <p:nvPr/>
          </p:nvCxnSpPr>
          <p:spPr>
            <a:xfrm>
              <a:off x="2967751" y="2684071"/>
              <a:ext cx="2549412" cy="0"/>
            </a:xfrm>
            <a:prstGeom prst="straightConnector1">
              <a:avLst/>
            </a:prstGeom>
            <a:ln w="19050">
              <a:solidFill>
                <a:schemeClr val="accent1">
                  <a:alpha val="50000"/>
                </a:schemeClr>
              </a:solidFill>
              <a:prstDash val="solid"/>
              <a:round/>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4FB390AC-F270-EAC1-B970-8359E9E7A435}"/>
                </a:ext>
              </a:extLst>
            </p:cNvPr>
            <p:cNvCxnSpPr>
              <a:cxnSpLocks/>
            </p:cNvCxnSpPr>
            <p:nvPr/>
          </p:nvCxnSpPr>
          <p:spPr>
            <a:xfrm>
              <a:off x="6662137" y="2684071"/>
              <a:ext cx="2549412" cy="0"/>
            </a:xfrm>
            <a:prstGeom prst="straightConnector1">
              <a:avLst/>
            </a:prstGeom>
            <a:ln w="19050">
              <a:solidFill>
                <a:schemeClr val="accent1">
                  <a:alpha val="50000"/>
                </a:schemeClr>
              </a:solidFill>
              <a:prstDash val="solid"/>
              <a:round/>
              <a:tailEnd type="arrow"/>
            </a:ln>
          </p:spPr>
          <p:style>
            <a:lnRef idx="1">
              <a:schemeClr val="accent1"/>
            </a:lnRef>
            <a:fillRef idx="0">
              <a:schemeClr val="accent1"/>
            </a:fillRef>
            <a:effectRef idx="0">
              <a:schemeClr val="accent1"/>
            </a:effectRef>
            <a:fontRef idx="minor">
              <a:schemeClr val="tx1"/>
            </a:fontRef>
          </p:style>
        </p:cxnSp>
      </p:grpSp>
      <p:sp>
        <p:nvSpPr>
          <p:cNvPr id="32" name="标题 31">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Design Philosophy and Principles</a:t>
            </a:r>
            <a:endParaRPr lang="en-US" dirty="0"/>
          </a:p>
        </p:txBody>
      </p:sp>
      <p:grpSp>
        <p:nvGrpSpPr>
          <p:cNvPr id="8" name="组合 7">
            <a:extLst>
              <a:ext uri="{FF2B5EF4-FFF2-40B4-BE49-F238E27FC236}">
                <a16:creationId xmlns:a16="http://schemas.microsoft.com/office/drawing/2014/main" id="{189B1765-ED94-D352-A97D-181AE1C80F5A}"/>
              </a:ext>
            </a:extLst>
          </p:cNvPr>
          <p:cNvGrpSpPr/>
          <p:nvPr/>
        </p:nvGrpSpPr>
        <p:grpSpPr>
          <a:xfrm>
            <a:off x="10789922" y="55450"/>
            <a:ext cx="1323002" cy="376202"/>
            <a:chOff x="9532625" y="78745"/>
            <a:chExt cx="2461638" cy="699978"/>
          </a:xfrm>
        </p:grpSpPr>
        <p:pic>
          <p:nvPicPr>
            <p:cNvPr id="9" name="Picture 2">
              <a:extLst>
                <a:ext uri="{FF2B5EF4-FFF2-40B4-BE49-F238E27FC236}">
                  <a16:creationId xmlns:a16="http://schemas.microsoft.com/office/drawing/2014/main" id="{6FEE7506-D6F0-111C-CE3D-0FB4F3AFEC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C0CB6DF1-BE02-5B80-019E-859BBC1A8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45249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dirty="0"/>
              <a:t>Class Scene</a:t>
            </a:r>
          </a:p>
        </p:txBody>
      </p:sp>
      <p:grpSp>
        <p:nvGrpSpPr>
          <p:cNvPr id="2" name="组合 1">
            <a:extLst>
              <a:ext uri="{FF2B5EF4-FFF2-40B4-BE49-F238E27FC236}">
                <a16:creationId xmlns:a16="http://schemas.microsoft.com/office/drawing/2014/main" id="{9D4835ED-55B9-2B66-6C9F-5E6FBE05AA21}"/>
              </a:ext>
            </a:extLst>
          </p:cNvPr>
          <p:cNvGrpSpPr/>
          <p:nvPr/>
        </p:nvGrpSpPr>
        <p:grpSpPr>
          <a:xfrm>
            <a:off x="463925" y="1169678"/>
            <a:ext cx="11264151" cy="5491342"/>
            <a:chOff x="463925" y="1169678"/>
            <a:chExt cx="11264151" cy="5491342"/>
          </a:xfrm>
        </p:grpSpPr>
        <p:pic>
          <p:nvPicPr>
            <p:cNvPr id="42" name="图片 41">
              <a:extLst>
                <a:ext uri="{FF2B5EF4-FFF2-40B4-BE49-F238E27FC236}">
                  <a16:creationId xmlns:a16="http://schemas.microsoft.com/office/drawing/2014/main" id="{F41C4176-F620-7DF4-F9B9-9359B4C60609}"/>
                </a:ext>
              </a:extLst>
            </p:cNvPr>
            <p:cNvPicPr>
              <a:picLocks noChangeAspect="1"/>
            </p:cNvPicPr>
            <p:nvPr/>
          </p:nvPicPr>
          <p:blipFill>
            <a:blip r:embed="rId4"/>
            <a:stretch>
              <a:fillRect/>
            </a:stretch>
          </p:blipFill>
          <p:spPr>
            <a:xfrm>
              <a:off x="3997845" y="1169679"/>
              <a:ext cx="1729241" cy="972698"/>
            </a:xfrm>
            <a:prstGeom prst="rect">
              <a:avLst/>
            </a:prstGeom>
          </p:spPr>
        </p:pic>
        <p:pic>
          <p:nvPicPr>
            <p:cNvPr id="44" name="图片 43">
              <a:extLst>
                <a:ext uri="{FF2B5EF4-FFF2-40B4-BE49-F238E27FC236}">
                  <a16:creationId xmlns:a16="http://schemas.microsoft.com/office/drawing/2014/main" id="{38134624-A18C-0745-0A32-92A0DFE0D632}"/>
                </a:ext>
              </a:extLst>
            </p:cNvPr>
            <p:cNvPicPr>
              <a:picLocks noChangeAspect="1"/>
            </p:cNvPicPr>
            <p:nvPr/>
          </p:nvPicPr>
          <p:blipFill>
            <a:blip r:embed="rId5"/>
            <a:stretch>
              <a:fillRect/>
            </a:stretch>
          </p:blipFill>
          <p:spPr>
            <a:xfrm rot="10800000" flipH="1" flipV="1">
              <a:off x="6310051" y="1169679"/>
              <a:ext cx="1729241" cy="972699"/>
            </a:xfrm>
            <a:prstGeom prst="rect">
              <a:avLst/>
            </a:prstGeom>
          </p:spPr>
        </p:pic>
        <p:pic>
          <p:nvPicPr>
            <p:cNvPr id="45" name="图片 44">
              <a:extLst>
                <a:ext uri="{FF2B5EF4-FFF2-40B4-BE49-F238E27FC236}">
                  <a16:creationId xmlns:a16="http://schemas.microsoft.com/office/drawing/2014/main" id="{FC56CD6C-38EB-E236-E461-AE8F2C10AE2C}"/>
                </a:ext>
              </a:extLst>
            </p:cNvPr>
            <p:cNvPicPr>
              <a:picLocks noChangeAspect="1"/>
            </p:cNvPicPr>
            <p:nvPr/>
          </p:nvPicPr>
          <p:blipFill>
            <a:blip r:embed="rId6"/>
            <a:stretch>
              <a:fillRect/>
            </a:stretch>
          </p:blipFill>
          <p:spPr>
            <a:xfrm>
              <a:off x="1733498" y="1169678"/>
              <a:ext cx="1729245" cy="972700"/>
            </a:xfrm>
            <a:prstGeom prst="rect">
              <a:avLst/>
            </a:prstGeom>
          </p:spPr>
        </p:pic>
        <p:pic>
          <p:nvPicPr>
            <p:cNvPr id="47" name="图片 46">
              <a:extLst>
                <a:ext uri="{FF2B5EF4-FFF2-40B4-BE49-F238E27FC236}">
                  <a16:creationId xmlns:a16="http://schemas.microsoft.com/office/drawing/2014/main" id="{03CE8F0A-5DDD-C6C6-367A-8E28F8BE8118}"/>
                </a:ext>
              </a:extLst>
            </p:cNvPr>
            <p:cNvPicPr>
              <a:picLocks noChangeAspect="1"/>
            </p:cNvPicPr>
            <p:nvPr/>
          </p:nvPicPr>
          <p:blipFill>
            <a:blip r:embed="rId7"/>
            <a:stretch>
              <a:fillRect/>
            </a:stretch>
          </p:blipFill>
          <p:spPr>
            <a:xfrm>
              <a:off x="6310051" y="5688321"/>
              <a:ext cx="1729241" cy="972699"/>
            </a:xfrm>
            <a:prstGeom prst="rect">
              <a:avLst/>
            </a:prstGeom>
          </p:spPr>
        </p:pic>
        <p:pic>
          <p:nvPicPr>
            <p:cNvPr id="48" name="图片 47">
              <a:extLst>
                <a:ext uri="{FF2B5EF4-FFF2-40B4-BE49-F238E27FC236}">
                  <a16:creationId xmlns:a16="http://schemas.microsoft.com/office/drawing/2014/main" id="{3769B678-1CA9-53B9-7DFA-3DAF9D484520}"/>
                </a:ext>
              </a:extLst>
            </p:cNvPr>
            <p:cNvPicPr>
              <a:picLocks noChangeAspect="1"/>
            </p:cNvPicPr>
            <p:nvPr/>
          </p:nvPicPr>
          <p:blipFill>
            <a:blip r:embed="rId8"/>
            <a:stretch>
              <a:fillRect/>
            </a:stretch>
          </p:blipFill>
          <p:spPr>
            <a:xfrm>
              <a:off x="3997845" y="5688321"/>
              <a:ext cx="1729241" cy="972698"/>
            </a:xfrm>
            <a:prstGeom prst="rect">
              <a:avLst/>
            </a:prstGeom>
          </p:spPr>
        </p:pic>
        <p:pic>
          <p:nvPicPr>
            <p:cNvPr id="49" name="图片 48">
              <a:extLst>
                <a:ext uri="{FF2B5EF4-FFF2-40B4-BE49-F238E27FC236}">
                  <a16:creationId xmlns:a16="http://schemas.microsoft.com/office/drawing/2014/main" id="{6095A049-AE40-A940-C837-9DCCF9992396}"/>
                </a:ext>
              </a:extLst>
            </p:cNvPr>
            <p:cNvPicPr>
              <a:picLocks noChangeAspect="1"/>
            </p:cNvPicPr>
            <p:nvPr/>
          </p:nvPicPr>
          <p:blipFill>
            <a:blip r:embed="rId9"/>
            <a:stretch>
              <a:fillRect/>
            </a:stretch>
          </p:blipFill>
          <p:spPr>
            <a:xfrm>
              <a:off x="463925" y="4025837"/>
              <a:ext cx="1201486" cy="675835"/>
            </a:xfrm>
            <a:prstGeom prst="rect">
              <a:avLst/>
            </a:prstGeom>
          </p:spPr>
        </p:pic>
        <p:pic>
          <p:nvPicPr>
            <p:cNvPr id="50" name="图片 49">
              <a:extLst>
                <a:ext uri="{FF2B5EF4-FFF2-40B4-BE49-F238E27FC236}">
                  <a16:creationId xmlns:a16="http://schemas.microsoft.com/office/drawing/2014/main" id="{024C6BA1-8BEF-DA8B-4655-A7EBF8AFA7B8}"/>
                </a:ext>
              </a:extLst>
            </p:cNvPr>
            <p:cNvPicPr>
              <a:picLocks noChangeAspect="1"/>
            </p:cNvPicPr>
            <p:nvPr/>
          </p:nvPicPr>
          <p:blipFill>
            <a:blip r:embed="rId9"/>
            <a:stretch>
              <a:fillRect/>
            </a:stretch>
          </p:blipFill>
          <p:spPr>
            <a:xfrm>
              <a:off x="10526588" y="4025836"/>
              <a:ext cx="1201488" cy="675836"/>
            </a:xfrm>
            <a:prstGeom prst="rect">
              <a:avLst/>
            </a:prstGeom>
          </p:spPr>
        </p:pic>
        <p:pic>
          <p:nvPicPr>
            <p:cNvPr id="53" name="图片 52">
              <a:extLst>
                <a:ext uri="{FF2B5EF4-FFF2-40B4-BE49-F238E27FC236}">
                  <a16:creationId xmlns:a16="http://schemas.microsoft.com/office/drawing/2014/main" id="{4D34F967-FE39-B799-E895-30F2F81AD14A}"/>
                </a:ext>
              </a:extLst>
            </p:cNvPr>
            <p:cNvPicPr>
              <a:picLocks noChangeAspect="1"/>
            </p:cNvPicPr>
            <p:nvPr/>
          </p:nvPicPr>
          <p:blipFill>
            <a:blip r:embed="rId10"/>
            <a:stretch>
              <a:fillRect/>
            </a:stretch>
          </p:blipFill>
          <p:spPr>
            <a:xfrm>
              <a:off x="8862321" y="5688321"/>
              <a:ext cx="1729241" cy="972698"/>
            </a:xfrm>
            <a:prstGeom prst="rect">
              <a:avLst/>
            </a:prstGeom>
          </p:spPr>
        </p:pic>
        <p:pic>
          <p:nvPicPr>
            <p:cNvPr id="54" name="图片 53">
              <a:extLst>
                <a:ext uri="{FF2B5EF4-FFF2-40B4-BE49-F238E27FC236}">
                  <a16:creationId xmlns:a16="http://schemas.microsoft.com/office/drawing/2014/main" id="{654BDF0C-4D11-C36B-F084-2394142B9C79}"/>
                </a:ext>
              </a:extLst>
            </p:cNvPr>
            <p:cNvPicPr>
              <a:picLocks noChangeAspect="1"/>
            </p:cNvPicPr>
            <p:nvPr/>
          </p:nvPicPr>
          <p:blipFill>
            <a:blip r:embed="rId10"/>
            <a:stretch>
              <a:fillRect/>
            </a:stretch>
          </p:blipFill>
          <p:spPr>
            <a:xfrm>
              <a:off x="1733498" y="5688321"/>
              <a:ext cx="1729241" cy="972698"/>
            </a:xfrm>
            <a:prstGeom prst="rect">
              <a:avLst/>
            </a:prstGeom>
          </p:spPr>
        </p:pic>
        <p:pic>
          <p:nvPicPr>
            <p:cNvPr id="55" name="图片 54">
              <a:extLst>
                <a:ext uri="{FF2B5EF4-FFF2-40B4-BE49-F238E27FC236}">
                  <a16:creationId xmlns:a16="http://schemas.microsoft.com/office/drawing/2014/main" id="{D07CEFA8-9C82-EC81-BB47-E181146292A8}"/>
                </a:ext>
              </a:extLst>
            </p:cNvPr>
            <p:cNvPicPr>
              <a:picLocks noChangeAspect="1"/>
            </p:cNvPicPr>
            <p:nvPr/>
          </p:nvPicPr>
          <p:blipFill>
            <a:blip r:embed="rId11"/>
            <a:stretch>
              <a:fillRect/>
            </a:stretch>
          </p:blipFill>
          <p:spPr>
            <a:xfrm>
              <a:off x="10526588" y="2983059"/>
              <a:ext cx="1201486" cy="675836"/>
            </a:xfrm>
            <a:prstGeom prst="rect">
              <a:avLst/>
            </a:prstGeom>
          </p:spPr>
        </p:pic>
        <p:pic>
          <p:nvPicPr>
            <p:cNvPr id="56" name="图片 55">
              <a:extLst>
                <a:ext uri="{FF2B5EF4-FFF2-40B4-BE49-F238E27FC236}">
                  <a16:creationId xmlns:a16="http://schemas.microsoft.com/office/drawing/2014/main" id="{C6009DE8-6B71-3FA3-92FA-8F2ACB5853C7}"/>
                </a:ext>
              </a:extLst>
            </p:cNvPr>
            <p:cNvPicPr>
              <a:picLocks noChangeAspect="1"/>
            </p:cNvPicPr>
            <p:nvPr/>
          </p:nvPicPr>
          <p:blipFill>
            <a:blip r:embed="rId12"/>
            <a:stretch>
              <a:fillRect/>
            </a:stretch>
          </p:blipFill>
          <p:spPr>
            <a:xfrm>
              <a:off x="8862321" y="1169679"/>
              <a:ext cx="1729241" cy="972698"/>
            </a:xfrm>
            <a:prstGeom prst="rect">
              <a:avLst/>
            </a:prstGeom>
          </p:spPr>
        </p:pic>
        <p:pic>
          <p:nvPicPr>
            <p:cNvPr id="58" name="图片 57">
              <a:extLst>
                <a:ext uri="{FF2B5EF4-FFF2-40B4-BE49-F238E27FC236}">
                  <a16:creationId xmlns:a16="http://schemas.microsoft.com/office/drawing/2014/main" id="{E3994260-AFAE-C339-8092-75130A74561A}"/>
                </a:ext>
              </a:extLst>
            </p:cNvPr>
            <p:cNvPicPr>
              <a:picLocks noChangeAspect="1"/>
            </p:cNvPicPr>
            <p:nvPr/>
          </p:nvPicPr>
          <p:blipFill>
            <a:blip r:embed="rId13"/>
            <a:stretch>
              <a:fillRect/>
            </a:stretch>
          </p:blipFill>
          <p:spPr>
            <a:xfrm>
              <a:off x="463926" y="2983060"/>
              <a:ext cx="1201485" cy="675835"/>
            </a:xfrm>
            <a:prstGeom prst="rect">
              <a:avLst/>
            </a:prstGeom>
          </p:spPr>
        </p:pic>
        <p:pic>
          <p:nvPicPr>
            <p:cNvPr id="3" name="图片 2">
              <a:extLst>
                <a:ext uri="{FF2B5EF4-FFF2-40B4-BE49-F238E27FC236}">
                  <a16:creationId xmlns:a16="http://schemas.microsoft.com/office/drawing/2014/main" id="{E5146FB5-1446-22A0-CFA2-7733F66C7F2B}"/>
                </a:ext>
              </a:extLst>
            </p:cNvPr>
            <p:cNvPicPr>
              <a:picLocks noChangeAspect="1"/>
            </p:cNvPicPr>
            <p:nvPr/>
          </p:nvPicPr>
          <p:blipFill rotWithShape="1">
            <a:blip r:embed="rId14">
              <a:extLst>
                <a:ext uri="{28A0092B-C50C-407E-A947-70E740481C1C}">
                  <a14:useLocalDpi xmlns:a14="http://schemas.microsoft.com/office/drawing/2010/main" val="0"/>
                </a:ext>
              </a:extLst>
            </a:blip>
            <a:srcRect l="61483" b="58532"/>
            <a:stretch/>
          </p:blipFill>
          <p:spPr>
            <a:xfrm>
              <a:off x="1518805" y="2278200"/>
              <a:ext cx="9244207" cy="3253714"/>
            </a:xfrm>
            <a:prstGeom prst="rect">
              <a:avLst/>
            </a:prstGeom>
          </p:spPr>
        </p:pic>
      </p:grpSp>
      <p:grpSp>
        <p:nvGrpSpPr>
          <p:cNvPr id="4" name="组合 3">
            <a:extLst>
              <a:ext uri="{FF2B5EF4-FFF2-40B4-BE49-F238E27FC236}">
                <a16:creationId xmlns:a16="http://schemas.microsoft.com/office/drawing/2014/main" id="{68E5F166-C1DC-4B20-116A-A8F0EC278452}"/>
              </a:ext>
            </a:extLst>
          </p:cNvPr>
          <p:cNvGrpSpPr/>
          <p:nvPr/>
        </p:nvGrpSpPr>
        <p:grpSpPr>
          <a:xfrm>
            <a:off x="10789922" y="55450"/>
            <a:ext cx="1323002" cy="376202"/>
            <a:chOff x="9532625" y="78745"/>
            <a:chExt cx="2461638" cy="699978"/>
          </a:xfrm>
        </p:grpSpPr>
        <p:pic>
          <p:nvPicPr>
            <p:cNvPr id="5" name="Picture 2">
              <a:extLst>
                <a:ext uri="{FF2B5EF4-FFF2-40B4-BE49-F238E27FC236}">
                  <a16:creationId xmlns:a16="http://schemas.microsoft.com/office/drawing/2014/main" id="{83CDF404-F449-3FFE-FECA-D4F33C2C924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077EA42C-EAD6-65F5-70C8-07903A6B0BD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2"/>
    </p:custDataLst>
    <p:extLst>
      <p:ext uri="{BB962C8B-B14F-4D97-AF65-F5344CB8AC3E}">
        <p14:creationId xmlns:p14="http://schemas.microsoft.com/office/powerpoint/2010/main" val="215608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19C505B4-B349-1139-03BF-022361545476}"/>
              </a:ext>
            </a:extLst>
          </p:cNvPr>
          <p:cNvGrpSpPr/>
          <p:nvPr/>
        </p:nvGrpSpPr>
        <p:grpSpPr>
          <a:xfrm>
            <a:off x="660399" y="358916"/>
            <a:ext cx="12029903" cy="6508186"/>
            <a:chOff x="660399" y="358916"/>
            <a:chExt cx="12029903" cy="6508186"/>
          </a:xfrm>
        </p:grpSpPr>
        <p:sp>
          <p:nvSpPr>
            <p:cNvPr id="5" name="标题 17">
              <a:extLst>
                <a:ext uri="{FF2B5EF4-FFF2-40B4-BE49-F238E27FC236}">
                  <a16:creationId xmlns:a16="http://schemas.microsoft.com/office/drawing/2014/main" id="{15D42A52-B107-D100-5FB7-50C565E301E2}"/>
                </a:ext>
              </a:extLst>
            </p:cNvPr>
            <p:cNvSpPr txBox="1">
              <a:spLocks/>
            </p:cNvSpPr>
            <p:nvPr/>
          </p:nvSpPr>
          <p:spPr>
            <a:xfrm>
              <a:off x="660399" y="565871"/>
              <a:ext cx="3433620" cy="536866"/>
            </a:xfrm>
            <a:prstGeom prst="rect">
              <a:avLst/>
            </a:prstGeom>
          </p:spPr>
          <p:txBody>
            <a:bodyPr vert="horz" lIns="91440" tIns="45720" rIns="91440" bIns="45720" rtlCol="0" anchor="b" anchorCtr="0">
              <a:normAutofit/>
            </a:bodyPr>
            <a:lstStyle>
              <a:lvl1pPr algn="l" defTabSz="914400" rtl="0" eaLnBrk="1" latinLnBrk="0" hangingPunct="1">
                <a:lnSpc>
                  <a:spcPct val="100000"/>
                </a:lnSpc>
                <a:spcBef>
                  <a:spcPct val="0"/>
                </a:spcBef>
                <a:buNone/>
                <a:defRPr lang="zh-CN" altLang="en-US" sz="2800" b="1" kern="1200">
                  <a:solidFill>
                    <a:schemeClr val="tx1"/>
                  </a:solidFill>
                  <a:latin typeface="+mj-lt"/>
                  <a:ea typeface="+mj-ea"/>
                  <a:cs typeface="+mj-cs"/>
                </a:defRPr>
              </a:lvl1pPr>
            </a:lstStyle>
            <a:p>
              <a:r>
                <a:rPr lang="en-US" dirty="0"/>
                <a:t>Class </a:t>
              </a:r>
              <a:r>
                <a:rPr lang="en-US" dirty="0" err="1"/>
                <a:t>HoverBotton</a:t>
              </a:r>
              <a:endParaRPr lang="en-US" dirty="0"/>
            </a:p>
          </p:txBody>
        </p:sp>
        <p:pic>
          <p:nvPicPr>
            <p:cNvPr id="20" name="图片 19">
              <a:extLst>
                <a:ext uri="{FF2B5EF4-FFF2-40B4-BE49-F238E27FC236}">
                  <a16:creationId xmlns:a16="http://schemas.microsoft.com/office/drawing/2014/main" id="{BA2665D8-D912-7A22-C235-4076F65378DF}"/>
                </a:ext>
              </a:extLst>
            </p:cNvPr>
            <p:cNvPicPr>
              <a:picLocks noChangeAspect="1"/>
            </p:cNvPicPr>
            <p:nvPr/>
          </p:nvPicPr>
          <p:blipFill>
            <a:blip r:embed="rId3"/>
            <a:stretch>
              <a:fillRect/>
            </a:stretch>
          </p:blipFill>
          <p:spPr>
            <a:xfrm>
              <a:off x="9413247" y="508208"/>
              <a:ext cx="1912786" cy="541067"/>
            </a:xfrm>
            <a:prstGeom prst="rect">
              <a:avLst/>
            </a:prstGeom>
          </p:spPr>
        </p:pic>
        <p:pic>
          <p:nvPicPr>
            <p:cNvPr id="22" name="图片 21">
              <a:extLst>
                <a:ext uri="{FF2B5EF4-FFF2-40B4-BE49-F238E27FC236}">
                  <a16:creationId xmlns:a16="http://schemas.microsoft.com/office/drawing/2014/main" id="{08477AF1-5B3F-13F0-0A8D-068EC8979436}"/>
                </a:ext>
              </a:extLst>
            </p:cNvPr>
            <p:cNvPicPr>
              <a:picLocks noChangeAspect="1"/>
            </p:cNvPicPr>
            <p:nvPr/>
          </p:nvPicPr>
          <p:blipFill>
            <a:blip r:embed="rId4"/>
            <a:stretch>
              <a:fillRect/>
            </a:stretch>
          </p:blipFill>
          <p:spPr>
            <a:xfrm>
              <a:off x="6804668" y="515829"/>
              <a:ext cx="1905165" cy="533446"/>
            </a:xfrm>
            <a:prstGeom prst="rect">
              <a:avLst/>
            </a:prstGeom>
          </p:spPr>
        </p:pic>
        <p:sp>
          <p:nvSpPr>
            <p:cNvPr id="23" name="箭头: 右 22">
              <a:extLst>
                <a:ext uri="{FF2B5EF4-FFF2-40B4-BE49-F238E27FC236}">
                  <a16:creationId xmlns:a16="http://schemas.microsoft.com/office/drawing/2014/main" id="{EFC414CB-AB4B-FAB8-81E0-6B5958BD6123}"/>
                </a:ext>
              </a:extLst>
            </p:cNvPr>
            <p:cNvSpPr/>
            <p:nvPr/>
          </p:nvSpPr>
          <p:spPr>
            <a:xfrm>
              <a:off x="8886640" y="689891"/>
              <a:ext cx="374073" cy="177699"/>
            </a:xfrm>
            <a:prstGeom prst="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rgbClr val="FF0000"/>
                </a:solidFill>
              </a:endParaRPr>
            </a:p>
          </p:txBody>
        </p:sp>
        <p:sp>
          <p:nvSpPr>
            <p:cNvPr id="24" name="标题 17">
              <a:extLst>
                <a:ext uri="{FF2B5EF4-FFF2-40B4-BE49-F238E27FC236}">
                  <a16:creationId xmlns:a16="http://schemas.microsoft.com/office/drawing/2014/main" id="{6EEF4F34-38C8-4780-B304-6137434FE4AF}"/>
                </a:ext>
              </a:extLst>
            </p:cNvPr>
            <p:cNvSpPr txBox="1">
              <a:spLocks/>
            </p:cNvSpPr>
            <p:nvPr/>
          </p:nvSpPr>
          <p:spPr>
            <a:xfrm>
              <a:off x="9450457" y="1062203"/>
              <a:ext cx="1912786" cy="536866"/>
            </a:xfrm>
            <a:prstGeom prst="rect">
              <a:avLst/>
            </a:prstGeom>
          </p:spPr>
          <p:txBody>
            <a:bodyPr vert="horz" lIns="91440" tIns="45720" rIns="91440" bIns="45720" rtlCol="0" anchor="b" anchorCtr="0">
              <a:normAutofit/>
            </a:bodyPr>
            <a:lstStyle>
              <a:lvl1pPr algn="l" defTabSz="914400" rtl="0" eaLnBrk="1" latinLnBrk="0" hangingPunct="1">
                <a:lnSpc>
                  <a:spcPct val="100000"/>
                </a:lnSpc>
                <a:spcBef>
                  <a:spcPct val="0"/>
                </a:spcBef>
                <a:buNone/>
                <a:defRPr lang="zh-CN" altLang="en-US" sz="2800" b="1" kern="1200">
                  <a:solidFill>
                    <a:schemeClr val="tx1"/>
                  </a:solidFill>
                  <a:latin typeface="+mj-lt"/>
                  <a:ea typeface="+mj-ea"/>
                  <a:cs typeface="+mj-cs"/>
                </a:defRPr>
              </a:lvl1pPr>
            </a:lstStyle>
            <a:p>
              <a:pPr algn="ctr"/>
              <a:r>
                <a:rPr lang="en-US" dirty="0"/>
                <a:t>(Hover)</a:t>
              </a:r>
            </a:p>
          </p:txBody>
        </p:sp>
        <p:pic>
          <p:nvPicPr>
            <p:cNvPr id="9" name="图片 8">
              <a:extLst>
                <a:ext uri="{FF2B5EF4-FFF2-40B4-BE49-F238E27FC236}">
                  <a16:creationId xmlns:a16="http://schemas.microsoft.com/office/drawing/2014/main" id="{BEE6A007-07CE-42C7-2A82-5799801DD303}"/>
                </a:ext>
              </a:extLst>
            </p:cNvPr>
            <p:cNvPicPr>
              <a:picLocks noChangeAspect="1"/>
            </p:cNvPicPr>
            <p:nvPr/>
          </p:nvPicPr>
          <p:blipFill rotWithShape="1">
            <a:blip r:embed="rId5">
              <a:extLst>
                <a:ext uri="{28A0092B-C50C-407E-A947-70E740481C1C}">
                  <a14:useLocalDpi xmlns:a14="http://schemas.microsoft.com/office/drawing/2010/main" val="0"/>
                </a:ext>
              </a:extLst>
            </a:blip>
            <a:srcRect l="17791" t="30236" r="72897" b="53825"/>
            <a:stretch/>
          </p:blipFill>
          <p:spPr>
            <a:xfrm>
              <a:off x="4270826" y="358916"/>
              <a:ext cx="2102536" cy="1175918"/>
            </a:xfrm>
            <a:prstGeom prst="rect">
              <a:avLst/>
            </a:prstGeom>
          </p:spPr>
        </p:pic>
        <p:sp>
          <p:nvSpPr>
            <p:cNvPr id="2" name="标题 17">
              <a:extLst>
                <a:ext uri="{FF2B5EF4-FFF2-40B4-BE49-F238E27FC236}">
                  <a16:creationId xmlns:a16="http://schemas.microsoft.com/office/drawing/2014/main" id="{03F125BE-6B57-D1CD-ABAE-8A741D1F6BF9}"/>
                </a:ext>
              </a:extLst>
            </p:cNvPr>
            <p:cNvSpPr txBox="1">
              <a:spLocks/>
            </p:cNvSpPr>
            <p:nvPr/>
          </p:nvSpPr>
          <p:spPr>
            <a:xfrm>
              <a:off x="660399" y="2986334"/>
              <a:ext cx="2307937" cy="536865"/>
            </a:xfrm>
            <a:prstGeom prst="rect">
              <a:avLst/>
            </a:prstGeom>
          </p:spPr>
          <p:txBody>
            <a:bodyPr vert="horz" lIns="91440" tIns="45720" rIns="91440" bIns="45720" rtlCol="0" anchor="b" anchorCtr="0">
              <a:normAutofit/>
            </a:bodyPr>
            <a:lstStyle>
              <a:lvl1pPr algn="l" defTabSz="914400" rtl="0" eaLnBrk="1" latinLnBrk="0" hangingPunct="1">
                <a:lnSpc>
                  <a:spcPct val="100000"/>
                </a:lnSpc>
                <a:spcBef>
                  <a:spcPct val="0"/>
                </a:spcBef>
                <a:buNone/>
                <a:defRPr lang="zh-CN" altLang="en-US" sz="2800" b="1" kern="1200">
                  <a:solidFill>
                    <a:schemeClr val="tx1"/>
                  </a:solidFill>
                  <a:latin typeface="+mj-lt"/>
                  <a:ea typeface="+mj-ea"/>
                  <a:cs typeface="+mj-cs"/>
                </a:defRPr>
              </a:lvl1pPr>
            </a:lstStyle>
            <a:p>
              <a:r>
                <a:rPr lang="en-US" altLang="zh-CN" dirty="0"/>
                <a:t>Class Layer</a:t>
              </a:r>
              <a:endParaRPr lang="en-US" dirty="0"/>
            </a:p>
          </p:txBody>
        </p:sp>
        <p:pic>
          <p:nvPicPr>
            <p:cNvPr id="26" name="图片 25">
              <a:extLst>
                <a:ext uri="{FF2B5EF4-FFF2-40B4-BE49-F238E27FC236}">
                  <a16:creationId xmlns:a16="http://schemas.microsoft.com/office/drawing/2014/main" id="{6CCF0129-D587-110F-06F8-143C9D3DFED0}"/>
                </a:ext>
              </a:extLst>
            </p:cNvPr>
            <p:cNvPicPr>
              <a:picLocks noChangeAspect="1"/>
            </p:cNvPicPr>
            <p:nvPr/>
          </p:nvPicPr>
          <p:blipFill>
            <a:blip r:embed="rId6"/>
            <a:stretch>
              <a:fillRect/>
            </a:stretch>
          </p:blipFill>
          <p:spPr>
            <a:xfrm>
              <a:off x="5526942" y="3515913"/>
              <a:ext cx="643741" cy="564832"/>
            </a:xfrm>
            <a:prstGeom prst="rect">
              <a:avLst/>
            </a:prstGeom>
          </p:spPr>
        </p:pic>
        <p:pic>
          <p:nvPicPr>
            <p:cNvPr id="28" name="图片 27">
              <a:extLst>
                <a:ext uri="{FF2B5EF4-FFF2-40B4-BE49-F238E27FC236}">
                  <a16:creationId xmlns:a16="http://schemas.microsoft.com/office/drawing/2014/main" id="{48EC043B-CB9D-093B-5B96-AFDADF96F115}"/>
                </a:ext>
              </a:extLst>
            </p:cNvPr>
            <p:cNvPicPr>
              <a:picLocks noChangeAspect="1"/>
            </p:cNvPicPr>
            <p:nvPr/>
          </p:nvPicPr>
          <p:blipFill>
            <a:blip r:embed="rId7"/>
            <a:stretch>
              <a:fillRect/>
            </a:stretch>
          </p:blipFill>
          <p:spPr>
            <a:xfrm>
              <a:off x="6887440" y="3523199"/>
              <a:ext cx="1739623" cy="780448"/>
            </a:xfrm>
            <a:prstGeom prst="rect">
              <a:avLst/>
            </a:prstGeom>
          </p:spPr>
        </p:pic>
        <p:pic>
          <p:nvPicPr>
            <p:cNvPr id="30" name="图片 29">
              <a:extLst>
                <a:ext uri="{FF2B5EF4-FFF2-40B4-BE49-F238E27FC236}">
                  <a16:creationId xmlns:a16="http://schemas.microsoft.com/office/drawing/2014/main" id="{19D20D68-40BA-9D39-0F64-FB4C8AB37266}"/>
                </a:ext>
              </a:extLst>
            </p:cNvPr>
            <p:cNvPicPr>
              <a:picLocks noChangeAspect="1"/>
            </p:cNvPicPr>
            <p:nvPr/>
          </p:nvPicPr>
          <p:blipFill>
            <a:blip r:embed="rId8"/>
            <a:stretch>
              <a:fillRect/>
            </a:stretch>
          </p:blipFill>
          <p:spPr>
            <a:xfrm>
              <a:off x="3453887" y="3504863"/>
              <a:ext cx="980757" cy="1471135"/>
            </a:xfrm>
            <a:prstGeom prst="rect">
              <a:avLst/>
            </a:prstGeom>
          </p:spPr>
        </p:pic>
        <p:pic>
          <p:nvPicPr>
            <p:cNvPr id="11" name="图片 10">
              <a:extLst>
                <a:ext uri="{FF2B5EF4-FFF2-40B4-BE49-F238E27FC236}">
                  <a16:creationId xmlns:a16="http://schemas.microsoft.com/office/drawing/2014/main" id="{7E9F3CEC-4541-E28C-C107-4CECF0940358}"/>
                </a:ext>
              </a:extLst>
            </p:cNvPr>
            <p:cNvPicPr>
              <a:picLocks noChangeAspect="1"/>
            </p:cNvPicPr>
            <p:nvPr/>
          </p:nvPicPr>
          <p:blipFill rotWithShape="1">
            <a:blip r:embed="rId5">
              <a:extLst>
                <a:ext uri="{28A0092B-C50C-407E-A947-70E740481C1C}">
                  <a14:useLocalDpi xmlns:a14="http://schemas.microsoft.com/office/drawing/2010/main" val="0"/>
                </a:ext>
              </a:extLst>
            </a:blip>
            <a:srcRect t="63663" r="72896" b="15786"/>
            <a:stretch/>
          </p:blipFill>
          <p:spPr>
            <a:xfrm>
              <a:off x="3089611" y="2250654"/>
              <a:ext cx="5640534" cy="1397572"/>
            </a:xfrm>
            <a:prstGeom prst="rect">
              <a:avLst/>
            </a:prstGeom>
          </p:spPr>
        </p:pic>
        <p:grpSp>
          <p:nvGrpSpPr>
            <p:cNvPr id="16" name="组合 15">
              <a:extLst>
                <a:ext uri="{FF2B5EF4-FFF2-40B4-BE49-F238E27FC236}">
                  <a16:creationId xmlns:a16="http://schemas.microsoft.com/office/drawing/2014/main" id="{1035A42E-1E71-DF3F-CF2F-64FC39D60016}"/>
                </a:ext>
              </a:extLst>
            </p:cNvPr>
            <p:cNvGrpSpPr/>
            <p:nvPr/>
          </p:nvGrpSpPr>
          <p:grpSpPr>
            <a:xfrm>
              <a:off x="660399" y="4337876"/>
              <a:ext cx="12029903" cy="2529226"/>
              <a:chOff x="660399" y="4337876"/>
              <a:chExt cx="12029903" cy="2529226"/>
            </a:xfrm>
          </p:grpSpPr>
          <p:sp>
            <p:nvSpPr>
              <p:cNvPr id="3" name="标题 17">
                <a:extLst>
                  <a:ext uri="{FF2B5EF4-FFF2-40B4-BE49-F238E27FC236}">
                    <a16:creationId xmlns:a16="http://schemas.microsoft.com/office/drawing/2014/main" id="{A7E0DF61-F453-2B82-52B3-F890298DAC38}"/>
                  </a:ext>
                </a:extLst>
              </p:cNvPr>
              <p:cNvSpPr txBox="1">
                <a:spLocks/>
              </p:cNvSpPr>
              <p:nvPr/>
            </p:nvSpPr>
            <p:spPr>
              <a:xfrm>
                <a:off x="660399" y="4551928"/>
                <a:ext cx="2661228" cy="536864"/>
              </a:xfrm>
              <a:prstGeom prst="rect">
                <a:avLst/>
              </a:prstGeom>
            </p:spPr>
            <p:txBody>
              <a:bodyPr vert="horz" lIns="91440" tIns="45720" rIns="91440" bIns="45720" rtlCol="0" anchor="b" anchorCtr="0">
                <a:normAutofit/>
              </a:bodyPr>
              <a:lstStyle>
                <a:lvl1pPr algn="l" defTabSz="914400" rtl="0" eaLnBrk="1" latinLnBrk="0" hangingPunct="1">
                  <a:lnSpc>
                    <a:spcPct val="100000"/>
                  </a:lnSpc>
                  <a:spcBef>
                    <a:spcPct val="0"/>
                  </a:spcBef>
                  <a:buNone/>
                  <a:defRPr lang="zh-CN" altLang="en-US" sz="2800" b="1" kern="1200">
                    <a:solidFill>
                      <a:schemeClr val="tx1"/>
                    </a:solidFill>
                    <a:latin typeface="+mj-lt"/>
                    <a:ea typeface="+mj-ea"/>
                    <a:cs typeface="+mj-cs"/>
                  </a:defRPr>
                </a:lvl1pPr>
              </a:lstStyle>
              <a:p>
                <a:r>
                  <a:rPr lang="en-US" altLang="zh-CN" dirty="0"/>
                  <a:t>Class Control </a:t>
                </a:r>
                <a:endParaRPr lang="en-US" dirty="0"/>
              </a:p>
            </p:txBody>
          </p:sp>
          <p:sp>
            <p:nvSpPr>
              <p:cNvPr id="4" name="标题 17">
                <a:extLst>
                  <a:ext uri="{FF2B5EF4-FFF2-40B4-BE49-F238E27FC236}">
                    <a16:creationId xmlns:a16="http://schemas.microsoft.com/office/drawing/2014/main" id="{BC2A212D-4ED4-41A3-1329-9D550F15A9D8}"/>
                  </a:ext>
                </a:extLst>
              </p:cNvPr>
              <p:cNvSpPr txBox="1">
                <a:spLocks/>
              </p:cNvSpPr>
              <p:nvPr/>
            </p:nvSpPr>
            <p:spPr>
              <a:xfrm>
                <a:off x="665016" y="5755265"/>
                <a:ext cx="2324100" cy="536864"/>
              </a:xfrm>
              <a:prstGeom prst="rect">
                <a:avLst/>
              </a:prstGeom>
            </p:spPr>
            <p:txBody>
              <a:bodyPr vert="horz" lIns="91440" tIns="45720" rIns="91440" bIns="45720" rtlCol="0" anchor="b" anchorCtr="0">
                <a:normAutofit/>
              </a:bodyPr>
              <a:lstStyle>
                <a:lvl1pPr algn="l" defTabSz="914400" rtl="0" eaLnBrk="1" latinLnBrk="0" hangingPunct="1">
                  <a:lnSpc>
                    <a:spcPct val="100000"/>
                  </a:lnSpc>
                  <a:spcBef>
                    <a:spcPct val="0"/>
                  </a:spcBef>
                  <a:buNone/>
                  <a:defRPr lang="zh-CN" altLang="en-US" sz="2800" b="1" kern="1200">
                    <a:solidFill>
                      <a:schemeClr val="tx1"/>
                    </a:solidFill>
                    <a:latin typeface="+mj-lt"/>
                    <a:ea typeface="+mj-ea"/>
                    <a:cs typeface="+mj-cs"/>
                  </a:defRPr>
                </a:lvl1pPr>
              </a:lstStyle>
              <a:p>
                <a:r>
                  <a:rPr lang="en-US" altLang="zh-CN" dirty="0"/>
                  <a:t>Class Player </a:t>
                </a:r>
                <a:endParaRPr lang="en-US" dirty="0"/>
              </a:p>
            </p:txBody>
          </p:sp>
          <p:sp>
            <p:nvSpPr>
              <p:cNvPr id="35" name="标题 17">
                <a:extLst>
                  <a:ext uri="{FF2B5EF4-FFF2-40B4-BE49-F238E27FC236}">
                    <a16:creationId xmlns:a16="http://schemas.microsoft.com/office/drawing/2014/main" id="{32CC00DF-124E-A669-9931-375E01399C94}"/>
                  </a:ext>
                </a:extLst>
              </p:cNvPr>
              <p:cNvSpPr txBox="1">
                <a:spLocks/>
              </p:cNvSpPr>
              <p:nvPr/>
            </p:nvSpPr>
            <p:spPr>
              <a:xfrm>
                <a:off x="9141658" y="5123179"/>
                <a:ext cx="3548644" cy="577358"/>
              </a:xfrm>
              <a:prstGeom prst="rect">
                <a:avLst/>
              </a:prstGeom>
            </p:spPr>
            <p:txBody>
              <a:bodyPr vert="horz" lIns="91440" tIns="45720" rIns="91440" bIns="45720" rtlCol="0" anchor="b" anchorCtr="0">
                <a:normAutofit/>
              </a:bodyPr>
              <a:lstStyle>
                <a:lvl1pPr algn="l" defTabSz="914400" rtl="0" eaLnBrk="1" latinLnBrk="0" hangingPunct="1">
                  <a:lnSpc>
                    <a:spcPct val="100000"/>
                  </a:lnSpc>
                  <a:spcBef>
                    <a:spcPct val="0"/>
                  </a:spcBef>
                  <a:buNone/>
                  <a:defRPr lang="zh-CN" altLang="en-US" sz="2800" b="1" kern="1200">
                    <a:solidFill>
                      <a:schemeClr val="tx1"/>
                    </a:solidFill>
                    <a:latin typeface="+mj-lt"/>
                    <a:ea typeface="+mj-ea"/>
                    <a:cs typeface="+mj-cs"/>
                  </a:defRPr>
                </a:lvl1pPr>
              </a:lstStyle>
              <a:p>
                <a:r>
                  <a:rPr lang="en-US" altLang="zh-CN" dirty="0"/>
                  <a:t>Manager Class</a:t>
                </a:r>
                <a:endParaRPr lang="en-US" dirty="0"/>
              </a:p>
            </p:txBody>
          </p:sp>
          <p:pic>
            <p:nvPicPr>
              <p:cNvPr id="10" name="图片 9">
                <a:extLst>
                  <a:ext uri="{FF2B5EF4-FFF2-40B4-BE49-F238E27FC236}">
                    <a16:creationId xmlns:a16="http://schemas.microsoft.com/office/drawing/2014/main" id="{51F7B82E-6E75-B4ED-2AF2-411CAAD7C033}"/>
                  </a:ext>
                </a:extLst>
              </p:cNvPr>
              <p:cNvPicPr>
                <a:picLocks noChangeAspect="1"/>
              </p:cNvPicPr>
              <p:nvPr/>
            </p:nvPicPr>
            <p:blipFill rotWithShape="1">
              <a:blip r:embed="rId5">
                <a:extLst>
                  <a:ext uri="{28A0092B-C50C-407E-A947-70E740481C1C}">
                    <a14:useLocalDpi xmlns:a14="http://schemas.microsoft.com/office/drawing/2010/main" val="0"/>
                  </a:ext>
                </a:extLst>
              </a:blip>
              <a:srcRect l="60674" t="64311" r="20342" b="17214"/>
              <a:stretch/>
            </p:blipFill>
            <p:spPr>
              <a:xfrm>
                <a:off x="3793460" y="4337876"/>
                <a:ext cx="4017040" cy="1277419"/>
              </a:xfrm>
              <a:prstGeom prst="rect">
                <a:avLst/>
              </a:prstGeom>
            </p:spPr>
          </p:pic>
          <p:pic>
            <p:nvPicPr>
              <p:cNvPr id="13" name="图片 12">
                <a:extLst>
                  <a:ext uri="{FF2B5EF4-FFF2-40B4-BE49-F238E27FC236}">
                    <a16:creationId xmlns:a16="http://schemas.microsoft.com/office/drawing/2014/main" id="{EBFBBAEB-2CA9-D346-DC7A-98EE9951375A}"/>
                  </a:ext>
                </a:extLst>
              </p:cNvPr>
              <p:cNvPicPr>
                <a:picLocks noChangeAspect="1"/>
              </p:cNvPicPr>
              <p:nvPr/>
            </p:nvPicPr>
            <p:blipFill rotWithShape="1">
              <a:blip r:embed="rId5">
                <a:extLst>
                  <a:ext uri="{28A0092B-C50C-407E-A947-70E740481C1C}">
                    <a14:useLocalDpi xmlns:a14="http://schemas.microsoft.com/office/drawing/2010/main" val="0"/>
                  </a:ext>
                </a:extLst>
              </a:blip>
              <a:srcRect l="31566" t="75846" r="48289" b="5773"/>
              <a:stretch/>
            </p:blipFill>
            <p:spPr>
              <a:xfrm>
                <a:off x="3661200" y="5629983"/>
                <a:ext cx="4149300" cy="1237119"/>
              </a:xfrm>
              <a:prstGeom prst="rect">
                <a:avLst/>
              </a:prstGeom>
            </p:spPr>
          </p:pic>
          <p:sp>
            <p:nvSpPr>
              <p:cNvPr id="8" name="箭头: 右 7">
                <a:extLst>
                  <a:ext uri="{FF2B5EF4-FFF2-40B4-BE49-F238E27FC236}">
                    <a16:creationId xmlns:a16="http://schemas.microsoft.com/office/drawing/2014/main" id="{BF7CC408-EDF4-E1A3-16A5-479C5022D16B}"/>
                  </a:ext>
                </a:extLst>
              </p:cNvPr>
              <p:cNvSpPr/>
              <p:nvPr/>
            </p:nvSpPr>
            <p:spPr>
              <a:xfrm rot="1256147">
                <a:off x="7944941" y="5033987"/>
                <a:ext cx="1051193" cy="177699"/>
              </a:xfrm>
              <a:prstGeom prst="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rgbClr val="FF0000"/>
                  </a:solidFill>
                </a:endParaRPr>
              </a:p>
            </p:txBody>
          </p:sp>
          <p:sp>
            <p:nvSpPr>
              <p:cNvPr id="12" name="箭头: 右 11">
                <a:extLst>
                  <a:ext uri="{FF2B5EF4-FFF2-40B4-BE49-F238E27FC236}">
                    <a16:creationId xmlns:a16="http://schemas.microsoft.com/office/drawing/2014/main" id="{CF2F435D-1F3F-A1CE-1008-67C8F45745C4}"/>
                  </a:ext>
                </a:extLst>
              </p:cNvPr>
              <p:cNvSpPr/>
              <p:nvPr/>
            </p:nvSpPr>
            <p:spPr>
              <a:xfrm rot="20161550">
                <a:off x="7951232" y="5713363"/>
                <a:ext cx="1051193" cy="177699"/>
              </a:xfrm>
              <a:prstGeom prst="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rgbClr val="FF0000"/>
                  </a:solidFill>
                </a:endParaRPr>
              </a:p>
            </p:txBody>
          </p:sp>
        </p:grpSp>
        <p:grpSp>
          <p:nvGrpSpPr>
            <p:cNvPr id="27" name="组合 26">
              <a:extLst>
                <a:ext uri="{FF2B5EF4-FFF2-40B4-BE49-F238E27FC236}">
                  <a16:creationId xmlns:a16="http://schemas.microsoft.com/office/drawing/2014/main" id="{704DB788-760B-C510-96CA-BB9D37077D64}"/>
                </a:ext>
              </a:extLst>
            </p:cNvPr>
            <p:cNvGrpSpPr/>
            <p:nvPr/>
          </p:nvGrpSpPr>
          <p:grpSpPr>
            <a:xfrm>
              <a:off x="660399" y="1717494"/>
              <a:ext cx="8340076" cy="571147"/>
              <a:chOff x="660399" y="1717494"/>
              <a:chExt cx="8340076" cy="571147"/>
            </a:xfrm>
          </p:grpSpPr>
          <p:pic>
            <p:nvPicPr>
              <p:cNvPr id="32" name="图片 31">
                <a:extLst>
                  <a:ext uri="{FF2B5EF4-FFF2-40B4-BE49-F238E27FC236}">
                    <a16:creationId xmlns:a16="http://schemas.microsoft.com/office/drawing/2014/main" id="{1E7AE26C-38AC-3AE6-050F-EF5A999779AC}"/>
                  </a:ext>
                </a:extLst>
              </p:cNvPr>
              <p:cNvPicPr>
                <a:picLocks noChangeAspect="1"/>
              </p:cNvPicPr>
              <p:nvPr/>
            </p:nvPicPr>
            <p:blipFill>
              <a:blip r:embed="rId9"/>
              <a:stretch>
                <a:fillRect/>
              </a:stretch>
            </p:blipFill>
            <p:spPr>
              <a:xfrm>
                <a:off x="8253650" y="1778057"/>
                <a:ext cx="746825" cy="510584"/>
              </a:xfrm>
              <a:prstGeom prst="rect">
                <a:avLst/>
              </a:prstGeom>
            </p:spPr>
          </p:pic>
          <p:pic>
            <p:nvPicPr>
              <p:cNvPr id="17" name="图片 16">
                <a:extLst>
                  <a:ext uri="{FF2B5EF4-FFF2-40B4-BE49-F238E27FC236}">
                    <a16:creationId xmlns:a16="http://schemas.microsoft.com/office/drawing/2014/main" id="{9273099F-D903-77C9-040A-12900F38C288}"/>
                  </a:ext>
                </a:extLst>
              </p:cNvPr>
              <p:cNvPicPr>
                <a:picLocks noChangeAspect="1"/>
              </p:cNvPicPr>
              <p:nvPr/>
            </p:nvPicPr>
            <p:blipFill rotWithShape="1">
              <a:blip r:embed="rId5">
                <a:extLst>
                  <a:ext uri="{28A0092B-C50C-407E-A947-70E740481C1C}">
                    <a14:useLocalDpi xmlns:a14="http://schemas.microsoft.com/office/drawing/2010/main" val="0"/>
                  </a:ext>
                </a:extLst>
              </a:blip>
              <a:srcRect l="3738" t="94932" r="76664" b="-416"/>
              <a:stretch/>
            </p:blipFill>
            <p:spPr>
              <a:xfrm>
                <a:off x="3793460" y="1798696"/>
                <a:ext cx="4154432" cy="379831"/>
              </a:xfrm>
              <a:prstGeom prst="rect">
                <a:avLst/>
              </a:prstGeom>
            </p:spPr>
          </p:pic>
          <p:sp>
            <p:nvSpPr>
              <p:cNvPr id="25" name="标题 17">
                <a:extLst>
                  <a:ext uri="{FF2B5EF4-FFF2-40B4-BE49-F238E27FC236}">
                    <a16:creationId xmlns:a16="http://schemas.microsoft.com/office/drawing/2014/main" id="{38FE7EC7-4317-DC07-3E06-3201B2D481B7}"/>
                  </a:ext>
                </a:extLst>
              </p:cNvPr>
              <p:cNvSpPr txBox="1">
                <a:spLocks/>
              </p:cNvSpPr>
              <p:nvPr/>
            </p:nvSpPr>
            <p:spPr>
              <a:xfrm>
                <a:off x="660399" y="1717494"/>
                <a:ext cx="3433620" cy="536866"/>
              </a:xfrm>
              <a:prstGeom prst="rect">
                <a:avLst/>
              </a:prstGeom>
            </p:spPr>
            <p:txBody>
              <a:bodyPr vert="horz" lIns="91440" tIns="45720" rIns="91440" bIns="45720" rtlCol="0" anchor="b" anchorCtr="0">
                <a:normAutofit/>
              </a:bodyPr>
              <a:lstStyle>
                <a:lvl1pPr algn="l" defTabSz="914400" rtl="0" eaLnBrk="1" latinLnBrk="0" hangingPunct="1">
                  <a:lnSpc>
                    <a:spcPct val="100000"/>
                  </a:lnSpc>
                  <a:spcBef>
                    <a:spcPct val="0"/>
                  </a:spcBef>
                  <a:buNone/>
                  <a:defRPr lang="zh-CN" altLang="en-US" sz="2800" b="1" kern="1200">
                    <a:solidFill>
                      <a:schemeClr val="tx1"/>
                    </a:solidFill>
                    <a:latin typeface="+mj-lt"/>
                    <a:ea typeface="+mj-ea"/>
                    <a:cs typeface="+mj-cs"/>
                  </a:defRPr>
                </a:lvl1pPr>
              </a:lstStyle>
              <a:p>
                <a:r>
                  <a:rPr lang="en-US" dirty="0"/>
                  <a:t>Class Champion</a:t>
                </a:r>
              </a:p>
            </p:txBody>
          </p:sp>
        </p:grpSp>
      </p:grpSp>
      <p:grpSp>
        <p:nvGrpSpPr>
          <p:cNvPr id="6" name="组合 5">
            <a:extLst>
              <a:ext uri="{FF2B5EF4-FFF2-40B4-BE49-F238E27FC236}">
                <a16:creationId xmlns:a16="http://schemas.microsoft.com/office/drawing/2014/main" id="{269CAA0F-4F04-AC69-EB6A-D73F4D8BF4E5}"/>
              </a:ext>
            </a:extLst>
          </p:cNvPr>
          <p:cNvGrpSpPr/>
          <p:nvPr/>
        </p:nvGrpSpPr>
        <p:grpSpPr>
          <a:xfrm>
            <a:off x="10789922" y="55450"/>
            <a:ext cx="1323002" cy="376202"/>
            <a:chOff x="9532625" y="78745"/>
            <a:chExt cx="2461638" cy="699978"/>
          </a:xfrm>
        </p:grpSpPr>
        <p:pic>
          <p:nvPicPr>
            <p:cNvPr id="7" name="Picture 2">
              <a:extLst>
                <a:ext uri="{FF2B5EF4-FFF2-40B4-BE49-F238E27FC236}">
                  <a16:creationId xmlns:a16="http://schemas.microsoft.com/office/drawing/2014/main" id="{D39F358E-97A1-72D7-E68C-2026786803D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5C18948B-1A57-F22D-EC85-76FA26F8C4D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65846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标题 65">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Polymorphism</a:t>
            </a:r>
            <a:endParaRPr lang="en-US" dirty="0"/>
          </a:p>
        </p:txBody>
      </p:sp>
      <p:grpSp>
        <p:nvGrpSpPr>
          <p:cNvPr id="2" name="组合 1">
            <a:extLst>
              <a:ext uri="{FF2B5EF4-FFF2-40B4-BE49-F238E27FC236}">
                <a16:creationId xmlns:a16="http://schemas.microsoft.com/office/drawing/2014/main" id="{C07C9BA4-22F0-C353-970D-A1A26248C72E}"/>
              </a:ext>
            </a:extLst>
          </p:cNvPr>
          <p:cNvGrpSpPr/>
          <p:nvPr/>
        </p:nvGrpSpPr>
        <p:grpSpPr>
          <a:xfrm>
            <a:off x="660399" y="1295574"/>
            <a:ext cx="10950576" cy="5084812"/>
            <a:chOff x="660399" y="1295574"/>
            <a:chExt cx="10950576" cy="5084812"/>
          </a:xfrm>
        </p:grpSpPr>
        <p:sp>
          <p:nvSpPr>
            <p:cNvPr id="16" name="文本框 15">
              <a:extLst>
                <a:ext uri="{FF2B5EF4-FFF2-40B4-BE49-F238E27FC236}">
                  <a16:creationId xmlns:a16="http://schemas.microsoft.com/office/drawing/2014/main" id="{CAF5BC71-902F-117F-BF57-A5ACDA9E940E}"/>
                </a:ext>
              </a:extLst>
            </p:cNvPr>
            <p:cNvSpPr txBox="1"/>
            <p:nvPr/>
          </p:nvSpPr>
          <p:spPr>
            <a:xfrm>
              <a:off x="660399" y="2687067"/>
              <a:ext cx="10950576" cy="3693319"/>
            </a:xfrm>
            <a:prstGeom prst="rect">
              <a:avLst/>
            </a:prstGeom>
            <a:noFill/>
          </p:spPr>
          <p:txBody>
            <a:bodyPr wrap="square" rtlCol="0">
              <a:spAutoFit/>
            </a:bodyPr>
            <a:lstStyle/>
            <a:p>
              <a:pPr algn="just"/>
              <a:r>
                <a:rPr lang="en-US" altLang="zh-CN" dirty="0"/>
                <a:t>In this code snippet, a virtual method is declared. This method</a:t>
              </a:r>
              <a:r>
                <a:rPr lang="zh-CN" altLang="en-US" sz="1800" dirty="0"/>
                <a:t>'</a:t>
              </a:r>
              <a:r>
                <a:rPr lang="en-US" altLang="zh-CN" dirty="0"/>
                <a:t>s declaration uses the virtual keyword, indicating that it is a virtual function. Virtual functions can be declared in the base class and overridden in derived classes. This mechanism is known as polymorphism.</a:t>
              </a:r>
            </a:p>
            <a:p>
              <a:pPr algn="just"/>
              <a:endParaRPr lang="en-US" altLang="zh-CN" dirty="0"/>
            </a:p>
            <a:p>
              <a:pPr algn="just"/>
              <a:r>
                <a:rPr lang="en-US" altLang="zh-CN" dirty="0"/>
                <a:t>Polymorphism allows different objects to respond differently to the same message.</a:t>
              </a:r>
            </a:p>
            <a:p>
              <a:pPr algn="just"/>
              <a:endParaRPr lang="en-US" altLang="zh-CN" dirty="0"/>
            </a:p>
            <a:p>
              <a:pPr algn="just"/>
              <a:r>
                <a:rPr lang="en-US" altLang="zh-CN" dirty="0"/>
                <a:t>This polymorphic behavior enables you to handle an object without needing to know its exact type, only requiring knowledge that it is of the base class type. When a virtual function is called, the version that actually runs is that of the object's class, not the base class.</a:t>
              </a:r>
            </a:p>
            <a:p>
              <a:pPr algn="just"/>
              <a:endParaRPr lang="en-US" altLang="zh-CN" dirty="0"/>
            </a:p>
            <a:p>
              <a:pPr algn="just"/>
              <a:r>
                <a:rPr lang="en-US" altLang="zh-CN" dirty="0"/>
                <a:t>Such a design facilitates the creation of more flexible, extensible code structures, allowing for extension and customization of derived classes as needed, all while using a unified interface to manage various object types.</a:t>
              </a:r>
              <a:endParaRPr lang="zh-CN" altLang="en-US" dirty="0"/>
            </a:p>
          </p:txBody>
        </p:sp>
        <p:pic>
          <p:nvPicPr>
            <p:cNvPr id="4" name="图片 3">
              <a:extLst>
                <a:ext uri="{FF2B5EF4-FFF2-40B4-BE49-F238E27FC236}">
                  <a16:creationId xmlns:a16="http://schemas.microsoft.com/office/drawing/2014/main" id="{D8CA429B-6D5E-5E8A-5CE4-F0E2F26CFAB1}"/>
                </a:ext>
              </a:extLst>
            </p:cNvPr>
            <p:cNvPicPr>
              <a:picLocks noChangeAspect="1"/>
            </p:cNvPicPr>
            <p:nvPr/>
          </p:nvPicPr>
          <p:blipFill rotWithShape="1">
            <a:blip r:embed="rId3"/>
            <a:srcRect r="18355" b="59798"/>
            <a:stretch/>
          </p:blipFill>
          <p:spPr>
            <a:xfrm>
              <a:off x="673101" y="1295575"/>
              <a:ext cx="5032374" cy="1028699"/>
            </a:xfrm>
            <a:prstGeom prst="rect">
              <a:avLst/>
            </a:prstGeom>
          </p:spPr>
        </p:pic>
        <p:pic>
          <p:nvPicPr>
            <p:cNvPr id="5" name="图片 4">
              <a:extLst>
                <a:ext uri="{FF2B5EF4-FFF2-40B4-BE49-F238E27FC236}">
                  <a16:creationId xmlns:a16="http://schemas.microsoft.com/office/drawing/2014/main" id="{727FE8AE-D819-870E-B688-ACE79933CBD8}"/>
                </a:ext>
              </a:extLst>
            </p:cNvPr>
            <p:cNvPicPr>
              <a:picLocks noChangeAspect="1"/>
            </p:cNvPicPr>
            <p:nvPr/>
          </p:nvPicPr>
          <p:blipFill rotWithShape="1">
            <a:blip r:embed="rId3"/>
            <a:srcRect t="59798"/>
            <a:stretch/>
          </p:blipFill>
          <p:spPr>
            <a:xfrm>
              <a:off x="5355157" y="1295574"/>
              <a:ext cx="6163742" cy="1028700"/>
            </a:xfrm>
            <a:prstGeom prst="rect">
              <a:avLst/>
            </a:prstGeom>
          </p:spPr>
        </p:pic>
      </p:grpSp>
      <p:grpSp>
        <p:nvGrpSpPr>
          <p:cNvPr id="3" name="组合 2">
            <a:extLst>
              <a:ext uri="{FF2B5EF4-FFF2-40B4-BE49-F238E27FC236}">
                <a16:creationId xmlns:a16="http://schemas.microsoft.com/office/drawing/2014/main" id="{D05B4F65-79B0-A70A-F14D-C904CE3B566B}"/>
              </a:ext>
            </a:extLst>
          </p:cNvPr>
          <p:cNvGrpSpPr/>
          <p:nvPr/>
        </p:nvGrpSpPr>
        <p:grpSpPr>
          <a:xfrm>
            <a:off x="10789922" y="55450"/>
            <a:ext cx="1323002" cy="376202"/>
            <a:chOff x="9532625" y="78745"/>
            <a:chExt cx="2461638" cy="699978"/>
          </a:xfrm>
        </p:grpSpPr>
        <p:pic>
          <p:nvPicPr>
            <p:cNvPr id="6" name="Picture 2">
              <a:extLst>
                <a:ext uri="{FF2B5EF4-FFF2-40B4-BE49-F238E27FC236}">
                  <a16:creationId xmlns:a16="http://schemas.microsoft.com/office/drawing/2014/main" id="{4BB86730-1585-C5AF-0A5F-D9B5FCF19E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8022C84C-419C-E1D2-381A-AF31200E18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4115897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标题 65">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Code Safety</a:t>
            </a:r>
            <a:endParaRPr lang="en-US" dirty="0"/>
          </a:p>
        </p:txBody>
      </p:sp>
      <p:grpSp>
        <p:nvGrpSpPr>
          <p:cNvPr id="3" name="组合 2">
            <a:extLst>
              <a:ext uri="{FF2B5EF4-FFF2-40B4-BE49-F238E27FC236}">
                <a16:creationId xmlns:a16="http://schemas.microsoft.com/office/drawing/2014/main" id="{2B1E6F88-BAA4-8913-5DD5-67C0F18EFA83}"/>
              </a:ext>
            </a:extLst>
          </p:cNvPr>
          <p:cNvGrpSpPr/>
          <p:nvPr/>
        </p:nvGrpSpPr>
        <p:grpSpPr>
          <a:xfrm>
            <a:off x="666750" y="1260264"/>
            <a:ext cx="10858500" cy="5306623"/>
            <a:chOff x="666750" y="1260264"/>
            <a:chExt cx="10858500" cy="5306623"/>
          </a:xfrm>
        </p:grpSpPr>
        <p:sp>
          <p:nvSpPr>
            <p:cNvPr id="7" name="文本框 6">
              <a:extLst>
                <a:ext uri="{FF2B5EF4-FFF2-40B4-BE49-F238E27FC236}">
                  <a16:creationId xmlns:a16="http://schemas.microsoft.com/office/drawing/2014/main" id="{701882D7-076A-5858-C7DE-A08D90DC558B}"/>
                </a:ext>
              </a:extLst>
            </p:cNvPr>
            <p:cNvSpPr txBox="1"/>
            <p:nvPr/>
          </p:nvSpPr>
          <p:spPr>
            <a:xfrm>
              <a:off x="666750" y="4656812"/>
              <a:ext cx="10858500" cy="646331"/>
            </a:xfrm>
            <a:prstGeom prst="rect">
              <a:avLst/>
            </a:prstGeom>
            <a:noFill/>
          </p:spPr>
          <p:txBody>
            <a:bodyPr wrap="square" rtlCol="0">
              <a:spAutoFit/>
            </a:bodyPr>
            <a:lstStyle/>
            <a:p>
              <a:pPr algn="just"/>
              <a:r>
                <a:rPr lang="en-US" altLang="zh-CN" b="1" dirty="0"/>
                <a:t>Catch</a:t>
              </a:r>
              <a:r>
                <a:rPr lang="en-US" altLang="zh-CN" dirty="0"/>
                <a:t> Block: Used to capture and handle different types of exceptions. Multiple </a:t>
              </a:r>
              <a:r>
                <a:rPr lang="en-US" altLang="zh-CN" b="1" dirty="0"/>
                <a:t>Catch</a:t>
              </a:r>
              <a:r>
                <a:rPr lang="en-US" altLang="zh-CN" dirty="0"/>
                <a:t> blocks can be employed, with each block handling a specific type of exception.</a:t>
              </a:r>
              <a:endParaRPr lang="zh-CN" altLang="en-US" dirty="0"/>
            </a:p>
          </p:txBody>
        </p:sp>
        <p:sp>
          <p:nvSpPr>
            <p:cNvPr id="8" name="文本框 7">
              <a:extLst>
                <a:ext uri="{FF2B5EF4-FFF2-40B4-BE49-F238E27FC236}">
                  <a16:creationId xmlns:a16="http://schemas.microsoft.com/office/drawing/2014/main" id="{56026BEF-16B5-C1AF-8520-A1FAA3D08D7F}"/>
                </a:ext>
              </a:extLst>
            </p:cNvPr>
            <p:cNvSpPr txBox="1"/>
            <p:nvPr/>
          </p:nvSpPr>
          <p:spPr>
            <a:xfrm>
              <a:off x="666750" y="1260264"/>
              <a:ext cx="10858500" cy="2031325"/>
            </a:xfrm>
            <a:prstGeom prst="rect">
              <a:avLst/>
            </a:prstGeom>
            <a:noFill/>
          </p:spPr>
          <p:txBody>
            <a:bodyPr wrap="square" rtlCol="0">
              <a:spAutoFit/>
            </a:bodyPr>
            <a:lstStyle/>
            <a:p>
              <a:pPr algn="just"/>
              <a:r>
                <a:rPr lang="en-US" altLang="zh-CN" dirty="0"/>
                <a:t>The </a:t>
              </a:r>
              <a:r>
                <a:rPr lang="en-US" altLang="zh-CN" b="1" dirty="0"/>
                <a:t>Try-Catch</a:t>
              </a:r>
              <a:r>
                <a:rPr lang="en-US" altLang="zh-CN" dirty="0"/>
                <a:t> is an exception handling mechanism used to capture and manage potential exceptions or errors within a program.</a:t>
              </a:r>
            </a:p>
            <a:p>
              <a:pPr algn="just"/>
              <a:endParaRPr lang="en-US" altLang="zh-CN" dirty="0"/>
            </a:p>
            <a:p>
              <a:pPr algn="just"/>
              <a:r>
                <a:rPr lang="en-US" altLang="zh-CN" dirty="0"/>
                <a:t>When using the </a:t>
              </a:r>
              <a:r>
                <a:rPr lang="en-US" altLang="zh-CN" b="1" dirty="0"/>
                <a:t>Try-Catch</a:t>
              </a:r>
              <a:r>
                <a:rPr lang="en-US" altLang="zh-CN" dirty="0"/>
                <a:t> structure, the code block is placed within a </a:t>
              </a:r>
              <a:r>
                <a:rPr lang="en-US" altLang="zh-CN" b="1" dirty="0"/>
                <a:t>Try</a:t>
              </a:r>
              <a:r>
                <a:rPr lang="en-US" altLang="zh-CN" dirty="0"/>
                <a:t> block, which encapsulates the code that might throw an exception. If an exception occurs within the </a:t>
              </a:r>
              <a:r>
                <a:rPr lang="en-US" altLang="zh-CN" b="1" dirty="0"/>
                <a:t>Try</a:t>
              </a:r>
              <a:r>
                <a:rPr lang="en-US" altLang="zh-CN" dirty="0"/>
                <a:t> block, the program immediately jumps to the corresponding </a:t>
              </a:r>
              <a:r>
                <a:rPr lang="en-US" altLang="zh-CN" b="1" dirty="0"/>
                <a:t>Catch</a:t>
              </a:r>
              <a:r>
                <a:rPr lang="en-US" altLang="zh-CN" dirty="0"/>
                <a:t> block. This allows for the execution of specific exception handling code without causing the program to crash.</a:t>
              </a:r>
              <a:endParaRPr lang="zh-CN" altLang="en-US" dirty="0"/>
            </a:p>
          </p:txBody>
        </p:sp>
        <p:sp>
          <p:nvSpPr>
            <p:cNvPr id="9" name="文本框 8">
              <a:extLst>
                <a:ext uri="{FF2B5EF4-FFF2-40B4-BE49-F238E27FC236}">
                  <a16:creationId xmlns:a16="http://schemas.microsoft.com/office/drawing/2014/main" id="{592AF21D-0553-E19F-B454-B694FCBF937F}"/>
                </a:ext>
              </a:extLst>
            </p:cNvPr>
            <p:cNvSpPr txBox="1"/>
            <p:nvPr/>
          </p:nvSpPr>
          <p:spPr>
            <a:xfrm>
              <a:off x="666750" y="3522056"/>
              <a:ext cx="10852149" cy="369332"/>
            </a:xfrm>
            <a:prstGeom prst="rect">
              <a:avLst/>
            </a:prstGeom>
            <a:noFill/>
          </p:spPr>
          <p:txBody>
            <a:bodyPr wrap="square" rtlCol="0">
              <a:spAutoFit/>
            </a:bodyPr>
            <a:lstStyle/>
            <a:p>
              <a:pPr algn="just"/>
              <a:r>
                <a:rPr lang="en-US" altLang="zh-CN" b="1" dirty="0"/>
                <a:t>Try</a:t>
              </a:r>
              <a:r>
                <a:rPr lang="en-US" altLang="zh-CN" dirty="0"/>
                <a:t> Block: Contains the segment of code where exceptions might be thrown.</a:t>
              </a:r>
              <a:endParaRPr lang="zh-CN" altLang="en-US" dirty="0"/>
            </a:p>
          </p:txBody>
        </p:sp>
        <p:pic>
          <p:nvPicPr>
            <p:cNvPr id="2" name="图片 1">
              <a:extLst>
                <a:ext uri="{FF2B5EF4-FFF2-40B4-BE49-F238E27FC236}">
                  <a16:creationId xmlns:a16="http://schemas.microsoft.com/office/drawing/2014/main" id="{31D1C515-6FDA-B9A6-5A91-7EDFC30485F4}"/>
                </a:ext>
              </a:extLst>
            </p:cNvPr>
            <p:cNvPicPr>
              <a:picLocks noChangeAspect="1"/>
            </p:cNvPicPr>
            <p:nvPr/>
          </p:nvPicPr>
          <p:blipFill>
            <a:blip r:embed="rId3"/>
            <a:stretch>
              <a:fillRect/>
            </a:stretch>
          </p:blipFill>
          <p:spPr>
            <a:xfrm>
              <a:off x="3143585" y="4004775"/>
              <a:ext cx="6000419" cy="576750"/>
            </a:xfrm>
            <a:prstGeom prst="rect">
              <a:avLst/>
            </a:prstGeom>
          </p:spPr>
        </p:pic>
        <p:pic>
          <p:nvPicPr>
            <p:cNvPr id="4" name="图片 3">
              <a:extLst>
                <a:ext uri="{FF2B5EF4-FFF2-40B4-BE49-F238E27FC236}">
                  <a16:creationId xmlns:a16="http://schemas.microsoft.com/office/drawing/2014/main" id="{D9B3038C-296D-EA2A-3C8D-E4B6555A95D0}"/>
                </a:ext>
              </a:extLst>
            </p:cNvPr>
            <p:cNvPicPr>
              <a:picLocks noChangeAspect="1"/>
            </p:cNvPicPr>
            <p:nvPr/>
          </p:nvPicPr>
          <p:blipFill>
            <a:blip r:embed="rId4"/>
            <a:stretch>
              <a:fillRect/>
            </a:stretch>
          </p:blipFill>
          <p:spPr>
            <a:xfrm>
              <a:off x="3143585" y="5375314"/>
              <a:ext cx="6000419" cy="1191573"/>
            </a:xfrm>
            <a:prstGeom prst="rect">
              <a:avLst/>
            </a:prstGeom>
          </p:spPr>
        </p:pic>
      </p:grpSp>
      <p:grpSp>
        <p:nvGrpSpPr>
          <p:cNvPr id="5" name="组合 4">
            <a:extLst>
              <a:ext uri="{FF2B5EF4-FFF2-40B4-BE49-F238E27FC236}">
                <a16:creationId xmlns:a16="http://schemas.microsoft.com/office/drawing/2014/main" id="{011A899F-4B06-05EE-1481-B5DBFF2C08EF}"/>
              </a:ext>
            </a:extLst>
          </p:cNvPr>
          <p:cNvGrpSpPr/>
          <p:nvPr/>
        </p:nvGrpSpPr>
        <p:grpSpPr>
          <a:xfrm>
            <a:off x="10789922" y="55450"/>
            <a:ext cx="1323002" cy="376202"/>
            <a:chOff x="9532625" y="78745"/>
            <a:chExt cx="2461638" cy="699978"/>
          </a:xfrm>
        </p:grpSpPr>
        <p:pic>
          <p:nvPicPr>
            <p:cNvPr id="6" name="Picture 2">
              <a:extLst>
                <a:ext uri="{FF2B5EF4-FFF2-40B4-BE49-F238E27FC236}">
                  <a16:creationId xmlns:a16="http://schemas.microsoft.com/office/drawing/2014/main" id="{56636EC7-4CD3-E97D-A39E-79D5AF2D4D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14021FA9-7B58-04CD-63B3-1542CDA03E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233701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标题 65">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Code Safety</a:t>
            </a:r>
            <a:endParaRPr lang="en-US" dirty="0"/>
          </a:p>
        </p:txBody>
      </p:sp>
      <p:sp>
        <p:nvSpPr>
          <p:cNvPr id="4" name="文本框 3">
            <a:extLst>
              <a:ext uri="{FF2B5EF4-FFF2-40B4-BE49-F238E27FC236}">
                <a16:creationId xmlns:a16="http://schemas.microsoft.com/office/drawing/2014/main" id="{6CC38E0B-2B97-2E5D-B116-F9409F6D9664}"/>
              </a:ext>
            </a:extLst>
          </p:cNvPr>
          <p:cNvSpPr txBox="1"/>
          <p:nvPr/>
        </p:nvSpPr>
        <p:spPr>
          <a:xfrm>
            <a:off x="339436" y="1028700"/>
            <a:ext cx="11513128" cy="5755422"/>
          </a:xfrm>
          <a:prstGeom prst="rect">
            <a:avLst/>
          </a:prstGeom>
          <a:noFill/>
        </p:spPr>
        <p:txBody>
          <a:bodyPr wrap="square">
            <a:spAutoFit/>
          </a:bodyPr>
          <a:lstStyle/>
          <a:p>
            <a:pPr algn="just"/>
            <a:r>
              <a:rPr lang="zh-CN" altLang="en-US" sz="1600" dirty="0">
                <a:solidFill>
                  <a:srgbClr val="002060"/>
                </a:solidFill>
              </a:rPr>
              <a:t>To prevent memory leaks, we adopt a manual approach in managing dynamic memory by strictly ensuring a one-to-one match between new and delete operations. There are several instances in our project where dynamic memory deletion is meticulously managed:</a:t>
            </a:r>
          </a:p>
          <a:p>
            <a:pPr algn="just"/>
            <a:endParaRPr lang="zh-CN" altLang="en-US" sz="1600" dirty="0">
              <a:solidFill>
                <a:srgbClr val="002060"/>
              </a:solidFill>
            </a:endParaRPr>
          </a:p>
          <a:p>
            <a:pPr algn="just"/>
            <a:r>
              <a:rPr lang="zh-CN" altLang="en-US" sz="1600" dirty="0">
                <a:solidFill>
                  <a:srgbClr val="002060"/>
                </a:solidFill>
              </a:rPr>
              <a:t>1. In the Battle class, the creation of heroes is achieved through dynamic memory allocation. We create a two-dimensional pointer array championCategoryMap[</a:t>
            </a:r>
            <a:r>
              <a:rPr lang="en-US" altLang="zh-CN" sz="1600" dirty="0">
                <a:solidFill>
                  <a:srgbClr val="002060"/>
                </a:solidFill>
              </a:rPr>
              <a:t>BATTLE_MAP_ROWS</a:t>
            </a:r>
            <a:r>
              <a:rPr lang="zh-CN" altLang="en-US" sz="1600" dirty="0">
                <a:solidFill>
                  <a:srgbClr val="002060"/>
                </a:solidFill>
              </a:rPr>
              <a:t>][</a:t>
            </a:r>
            <a:r>
              <a:rPr lang="en-US" altLang="zh-CN" sz="1600" dirty="0">
                <a:solidFill>
                  <a:srgbClr val="002060"/>
                </a:solidFill>
              </a:rPr>
              <a:t>BATTLE_MAP_COLUMNS</a:t>
            </a:r>
            <a:r>
              <a:rPr lang="zh-CN" altLang="en-US" sz="1600" dirty="0">
                <a:solidFill>
                  <a:srgbClr val="002060"/>
                </a:solidFill>
              </a:rPr>
              <a:t>], where each member points to an instance of a hero on the battle map. Initially, all pointers are initialized to nullptr. Whenever a new hero is created, the respective pointer in the battle area is set to point to the hero's instance. Upon the hero's departure or at game end, we manually delete the hero variable and then update the corresponding pointer to nullptr. This practice ensures prevention against memory leaks.</a:t>
            </a:r>
          </a:p>
          <a:p>
            <a:pPr algn="just"/>
            <a:endParaRPr lang="zh-CN" altLang="en-US" sz="1600" dirty="0">
              <a:solidFill>
                <a:srgbClr val="002060"/>
              </a:solidFill>
            </a:endParaRPr>
          </a:p>
          <a:p>
            <a:pPr algn="just"/>
            <a:r>
              <a:rPr lang="zh-CN" altLang="en-US" sz="1600" dirty="0">
                <a:solidFill>
                  <a:srgbClr val="002060"/>
                </a:solidFill>
              </a:rPr>
              <a:t>2. Within the OfflineModeControl class, we create corresponding player instances based on the human player's input nickname and AI difficulty settings. We utilize dynamic memory allocation to create these objects and have a combat class representing a confirmed battle between the player and AI. To prevent memory leaks, we implement a manual deletion of corresponding objects in the destructor.</a:t>
            </a:r>
          </a:p>
          <a:p>
            <a:pPr algn="just"/>
            <a:endParaRPr lang="zh-CN" altLang="en-US" sz="1600" dirty="0">
              <a:solidFill>
                <a:srgbClr val="002060"/>
              </a:solidFill>
            </a:endParaRPr>
          </a:p>
          <a:p>
            <a:pPr algn="just"/>
            <a:r>
              <a:rPr lang="zh-CN" altLang="en-US" sz="1600" dirty="0">
                <a:solidFill>
                  <a:srgbClr val="002060"/>
                </a:solidFill>
              </a:rPr>
              <a:t>3. Similarly, within the OnlineModeControl class, we create HumanPlayer objects based on the provided player nickname parameter within the constructor. Furthermore, dynamic memory allocation is used throughout the creation of Battle objects. The creation and determination of players and battle instances significantly modularize the core functionalities of the game, ensuring systematic handling of issues.</a:t>
            </a:r>
          </a:p>
          <a:p>
            <a:pPr algn="just"/>
            <a:endParaRPr lang="zh-CN" altLang="en-US" sz="1600" dirty="0">
              <a:solidFill>
                <a:srgbClr val="002060"/>
              </a:solidFill>
            </a:endParaRPr>
          </a:p>
          <a:p>
            <a:pPr algn="just"/>
            <a:r>
              <a:rPr lang="zh-CN" altLang="en-US" sz="1600" dirty="0">
                <a:solidFill>
                  <a:srgbClr val="002060"/>
                </a:solidFill>
              </a:rPr>
              <a:t>These practices ensure that dynamic memory is allocated and released appropriately, preventing memory leaks and maintaining the program's integrity.</a:t>
            </a:r>
          </a:p>
        </p:txBody>
      </p:sp>
      <p:grpSp>
        <p:nvGrpSpPr>
          <p:cNvPr id="2" name="组合 1">
            <a:extLst>
              <a:ext uri="{FF2B5EF4-FFF2-40B4-BE49-F238E27FC236}">
                <a16:creationId xmlns:a16="http://schemas.microsoft.com/office/drawing/2014/main" id="{86F4689C-191D-DADF-A439-01EEB08AC31E}"/>
              </a:ext>
            </a:extLst>
          </p:cNvPr>
          <p:cNvGrpSpPr/>
          <p:nvPr/>
        </p:nvGrpSpPr>
        <p:grpSpPr>
          <a:xfrm>
            <a:off x="10789922" y="55450"/>
            <a:ext cx="1323002" cy="376202"/>
            <a:chOff x="9532625" y="78745"/>
            <a:chExt cx="2461638" cy="699978"/>
          </a:xfrm>
        </p:grpSpPr>
        <p:pic>
          <p:nvPicPr>
            <p:cNvPr id="3" name="Picture 2">
              <a:extLst>
                <a:ext uri="{FF2B5EF4-FFF2-40B4-BE49-F238E27FC236}">
                  <a16:creationId xmlns:a16="http://schemas.microsoft.com/office/drawing/2014/main" id="{ADBD9322-B84C-AA34-C6F6-4AEB2DAD5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11A8B7C-C0C0-F626-7525-F0E1484A97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955364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标题 65">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UI Design</a:t>
            </a:r>
            <a:endParaRPr lang="en-US" dirty="0"/>
          </a:p>
        </p:txBody>
      </p:sp>
      <p:grpSp>
        <p:nvGrpSpPr>
          <p:cNvPr id="3" name="组合 2">
            <a:extLst>
              <a:ext uri="{FF2B5EF4-FFF2-40B4-BE49-F238E27FC236}">
                <a16:creationId xmlns:a16="http://schemas.microsoft.com/office/drawing/2014/main" id="{11996BE1-0718-AEC6-0B7D-B6CB2F810175}"/>
              </a:ext>
            </a:extLst>
          </p:cNvPr>
          <p:cNvGrpSpPr/>
          <p:nvPr/>
        </p:nvGrpSpPr>
        <p:grpSpPr>
          <a:xfrm>
            <a:off x="488372" y="372418"/>
            <a:ext cx="11215256" cy="6179838"/>
            <a:chOff x="488372" y="372418"/>
            <a:chExt cx="11215256" cy="6179838"/>
          </a:xfrm>
        </p:grpSpPr>
        <p:sp>
          <p:nvSpPr>
            <p:cNvPr id="5" name="文本框 4">
              <a:extLst>
                <a:ext uri="{FF2B5EF4-FFF2-40B4-BE49-F238E27FC236}">
                  <a16:creationId xmlns:a16="http://schemas.microsoft.com/office/drawing/2014/main" id="{AB98A535-6568-A125-A817-A65F0DC21D14}"/>
                </a:ext>
              </a:extLst>
            </p:cNvPr>
            <p:cNvSpPr txBox="1"/>
            <p:nvPr/>
          </p:nvSpPr>
          <p:spPr>
            <a:xfrm>
              <a:off x="488373" y="1250941"/>
              <a:ext cx="8122228" cy="2862322"/>
            </a:xfrm>
            <a:prstGeom prst="rect">
              <a:avLst/>
            </a:prstGeom>
            <a:noFill/>
          </p:spPr>
          <p:txBody>
            <a:bodyPr wrap="square" rtlCol="0">
              <a:spAutoFit/>
            </a:bodyPr>
            <a:lstStyle/>
            <a:p>
              <a:r>
                <a:rPr lang="en-US" altLang="zh-CN" dirty="0"/>
                <a:t>This project is designed with a total of 10 scenes based on scene transitions, namely:</a:t>
              </a:r>
            </a:p>
            <a:p>
              <a:endParaRPr lang="en-US" altLang="zh-CN" sz="1400" dirty="0"/>
            </a:p>
            <a:p>
              <a:r>
                <a:rPr lang="en-US" altLang="zh-CN" sz="1400" dirty="0"/>
                <a:t>1. Initial Scene (</a:t>
              </a:r>
              <a:r>
                <a:rPr lang="en-US" altLang="zh-CN" sz="1400" dirty="0" err="1"/>
                <a:t>InitialScene</a:t>
              </a:r>
              <a:r>
                <a:rPr lang="en-US" altLang="zh-CN" sz="1400" dirty="0"/>
                <a:t>)</a:t>
              </a:r>
            </a:p>
            <a:p>
              <a:r>
                <a:rPr lang="en-US" altLang="zh-CN" sz="1400" dirty="0"/>
                <a:t>2. Menu Scene (</a:t>
              </a:r>
              <a:r>
                <a:rPr lang="en-US" altLang="zh-CN" sz="1400" dirty="0" err="1"/>
                <a:t>MenuScene</a:t>
              </a:r>
              <a:r>
                <a:rPr lang="en-US" altLang="zh-CN" sz="1400" dirty="0"/>
                <a:t>)</a:t>
              </a:r>
            </a:p>
            <a:p>
              <a:r>
                <a:rPr lang="en-US" altLang="zh-CN" sz="1400" dirty="0"/>
                <a:t>3. Offline Mode Preparation / Battle Scene (</a:t>
              </a:r>
              <a:r>
                <a:rPr lang="en-US" altLang="zh-CN" sz="1400" dirty="0" err="1"/>
                <a:t>OfflineModePreparation</a:t>
              </a:r>
              <a:r>
                <a:rPr lang="en-US" altLang="zh-CN" sz="1400" dirty="0"/>
                <a:t> / </a:t>
              </a:r>
              <a:r>
                <a:rPr lang="en-US" altLang="zh-CN" sz="1400" dirty="0" err="1"/>
                <a:t>BattleScene</a:t>
              </a:r>
              <a:r>
                <a:rPr lang="en-US" altLang="zh-CN" sz="1400" dirty="0"/>
                <a:t>)</a:t>
              </a:r>
            </a:p>
            <a:p>
              <a:r>
                <a:rPr lang="en-US" altLang="zh-CN" sz="1400" dirty="0"/>
                <a:t>4. Offline Mode Rune Selection Scene (</a:t>
              </a:r>
              <a:r>
                <a:rPr lang="en-US" altLang="zh-CN" sz="1400" dirty="0" err="1"/>
                <a:t>OfflineModeRuneScene</a:t>
              </a:r>
              <a:r>
                <a:rPr lang="en-US" altLang="zh-CN" sz="1400" dirty="0"/>
                <a:t>)</a:t>
              </a:r>
            </a:p>
            <a:p>
              <a:r>
                <a:rPr lang="en-US" altLang="zh-CN" sz="1400" dirty="0"/>
                <a:t>5. Online Mode Menu Scene (</a:t>
              </a:r>
              <a:r>
                <a:rPr lang="en-US" altLang="zh-CN" sz="1400" dirty="0" err="1"/>
                <a:t>OnlineModeMenuScene</a:t>
              </a:r>
              <a:r>
                <a:rPr lang="en-US" altLang="zh-CN" sz="1400" dirty="0"/>
                <a:t>)</a:t>
              </a:r>
            </a:p>
            <a:p>
              <a:r>
                <a:rPr lang="en-US" altLang="zh-CN" sz="1400" dirty="0"/>
                <a:t>6. Reference Scene (</a:t>
              </a:r>
              <a:r>
                <a:rPr lang="en-US" altLang="zh-CN" sz="1400" dirty="0" err="1"/>
                <a:t>ReferenceScene</a:t>
              </a:r>
              <a:r>
                <a:rPr lang="en-US" altLang="zh-CN" sz="1400" dirty="0"/>
                <a:t>)</a:t>
              </a:r>
            </a:p>
            <a:p>
              <a:r>
                <a:rPr lang="en-US" altLang="zh-CN" sz="1400" dirty="0"/>
                <a:t>7. Selection of Mini Heroes Scene (</a:t>
              </a:r>
              <a:r>
                <a:rPr lang="en-US" altLang="zh-CN" sz="1400" dirty="0" err="1"/>
                <a:t>SelectionScene</a:t>
              </a:r>
              <a:r>
                <a:rPr lang="en-US" altLang="zh-CN" sz="1400" dirty="0"/>
                <a:t>)</a:t>
              </a:r>
            </a:p>
            <a:p>
              <a:r>
                <a:rPr lang="en-US" altLang="zh-CN" sz="1400" dirty="0"/>
                <a:t>8. Settings Scene (</a:t>
              </a:r>
              <a:r>
                <a:rPr lang="en-US" altLang="zh-CN" sz="1400" dirty="0" err="1"/>
                <a:t>SettingsScene</a:t>
              </a:r>
              <a:r>
                <a:rPr lang="en-US" altLang="zh-CN" sz="1400" dirty="0"/>
                <a:t>)</a:t>
              </a:r>
            </a:p>
            <a:p>
              <a:r>
                <a:rPr lang="en-US" altLang="zh-CN" sz="1400" dirty="0"/>
                <a:t>9. Startup Loading Scene (</a:t>
              </a:r>
              <a:r>
                <a:rPr lang="en-US" altLang="zh-CN" sz="1400" dirty="0" err="1"/>
                <a:t>StartupScene</a:t>
              </a:r>
              <a:r>
                <a:rPr lang="en-US" altLang="zh-CN" sz="1400" dirty="0"/>
                <a:t>)</a:t>
              </a:r>
              <a:endParaRPr lang="zh-CN" altLang="en-US" sz="1400" dirty="0"/>
            </a:p>
          </p:txBody>
        </p:sp>
        <p:sp>
          <p:nvSpPr>
            <p:cNvPr id="12" name="文本框 11">
              <a:extLst>
                <a:ext uri="{FF2B5EF4-FFF2-40B4-BE49-F238E27FC236}">
                  <a16:creationId xmlns:a16="http://schemas.microsoft.com/office/drawing/2014/main" id="{A3E55A65-501D-DB48-2BF9-21E28B53E241}"/>
                </a:ext>
              </a:extLst>
            </p:cNvPr>
            <p:cNvSpPr txBox="1"/>
            <p:nvPr/>
          </p:nvSpPr>
          <p:spPr>
            <a:xfrm>
              <a:off x="488372" y="4335504"/>
              <a:ext cx="6302953" cy="2031325"/>
            </a:xfrm>
            <a:prstGeom prst="rect">
              <a:avLst/>
            </a:prstGeom>
            <a:noFill/>
          </p:spPr>
          <p:txBody>
            <a:bodyPr wrap="square" rtlCol="0">
              <a:spAutoFit/>
            </a:bodyPr>
            <a:lstStyle/>
            <a:p>
              <a:pPr algn="just"/>
              <a:r>
                <a:rPr lang="en-US" altLang="zh-CN" sz="1400" dirty="0"/>
                <a:t>Cocos2d-x provides two states for buttons: the normal state and the activated state. However, to ensure visually appealing graphics, this project has also designed a hover state for buttons, ensuring a responsive change when the mouse hovers over the buttons. Thus, all buttons exhibit three states: Default, Hover, and Active.</a:t>
              </a:r>
            </a:p>
            <a:p>
              <a:pPr algn="just"/>
              <a:endParaRPr lang="en-US" altLang="zh-CN" sz="1400" dirty="0"/>
            </a:p>
            <a:p>
              <a:pPr algn="just"/>
              <a:r>
                <a:rPr lang="en-US" altLang="zh-CN" sz="1400" dirty="0"/>
                <a:t>While designing the buttons, the project also took into consideration the consistency with the current scene's color scheme, aiming to create a visually harmonious and aesthetically pleasing interface.</a:t>
              </a:r>
              <a:endParaRPr lang="zh-CN" altLang="en-US" sz="1400" dirty="0"/>
            </a:p>
          </p:txBody>
        </p:sp>
        <p:pic>
          <p:nvPicPr>
            <p:cNvPr id="2" name="图片 1">
              <a:extLst>
                <a:ext uri="{FF2B5EF4-FFF2-40B4-BE49-F238E27FC236}">
                  <a16:creationId xmlns:a16="http://schemas.microsoft.com/office/drawing/2014/main" id="{01668CD5-EB27-DAB6-2899-DD67795C1890}"/>
                </a:ext>
              </a:extLst>
            </p:cNvPr>
            <p:cNvPicPr>
              <a:picLocks noChangeAspect="1"/>
            </p:cNvPicPr>
            <p:nvPr/>
          </p:nvPicPr>
          <p:blipFill>
            <a:blip r:embed="rId3"/>
            <a:stretch>
              <a:fillRect/>
            </a:stretch>
          </p:blipFill>
          <p:spPr>
            <a:xfrm>
              <a:off x="8610600" y="372418"/>
              <a:ext cx="3093028" cy="4716101"/>
            </a:xfrm>
            <a:prstGeom prst="rect">
              <a:avLst/>
            </a:prstGeom>
          </p:spPr>
        </p:pic>
        <p:pic>
          <p:nvPicPr>
            <p:cNvPr id="4" name="图片 3">
              <a:extLst>
                <a:ext uri="{FF2B5EF4-FFF2-40B4-BE49-F238E27FC236}">
                  <a16:creationId xmlns:a16="http://schemas.microsoft.com/office/drawing/2014/main" id="{C9C2514B-4A2C-1548-7324-A8843F53A0D6}"/>
                </a:ext>
              </a:extLst>
            </p:cNvPr>
            <p:cNvPicPr>
              <a:picLocks noChangeAspect="1"/>
            </p:cNvPicPr>
            <p:nvPr/>
          </p:nvPicPr>
          <p:blipFill>
            <a:blip r:embed="rId4"/>
            <a:stretch>
              <a:fillRect/>
            </a:stretch>
          </p:blipFill>
          <p:spPr>
            <a:xfrm>
              <a:off x="9753632" y="5461395"/>
              <a:ext cx="1912786" cy="541067"/>
            </a:xfrm>
            <a:prstGeom prst="rect">
              <a:avLst/>
            </a:prstGeom>
          </p:spPr>
        </p:pic>
        <p:pic>
          <p:nvPicPr>
            <p:cNvPr id="10" name="图片 9">
              <a:extLst>
                <a:ext uri="{FF2B5EF4-FFF2-40B4-BE49-F238E27FC236}">
                  <a16:creationId xmlns:a16="http://schemas.microsoft.com/office/drawing/2014/main" id="{C3456E9F-DD2D-A99D-1614-69126044E781}"/>
                </a:ext>
              </a:extLst>
            </p:cNvPr>
            <p:cNvPicPr>
              <a:picLocks noChangeAspect="1"/>
            </p:cNvPicPr>
            <p:nvPr/>
          </p:nvPicPr>
          <p:blipFill>
            <a:blip r:embed="rId5"/>
            <a:stretch>
              <a:fillRect/>
            </a:stretch>
          </p:blipFill>
          <p:spPr>
            <a:xfrm>
              <a:off x="7145053" y="5469016"/>
              <a:ext cx="1905165" cy="533446"/>
            </a:xfrm>
            <a:prstGeom prst="rect">
              <a:avLst/>
            </a:prstGeom>
          </p:spPr>
        </p:pic>
        <p:sp>
          <p:nvSpPr>
            <p:cNvPr id="11" name="箭头: 右 10">
              <a:extLst>
                <a:ext uri="{FF2B5EF4-FFF2-40B4-BE49-F238E27FC236}">
                  <a16:creationId xmlns:a16="http://schemas.microsoft.com/office/drawing/2014/main" id="{52BCBC7B-1359-A146-8D95-2AD262930750}"/>
                </a:ext>
              </a:extLst>
            </p:cNvPr>
            <p:cNvSpPr/>
            <p:nvPr/>
          </p:nvSpPr>
          <p:spPr>
            <a:xfrm>
              <a:off x="9227025" y="5643078"/>
              <a:ext cx="374073" cy="177699"/>
            </a:xfrm>
            <a:prstGeom prst="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rgbClr val="FF0000"/>
                </a:solidFill>
              </a:endParaRPr>
            </a:p>
          </p:txBody>
        </p:sp>
        <p:sp>
          <p:nvSpPr>
            <p:cNvPr id="13" name="标题 17">
              <a:extLst>
                <a:ext uri="{FF2B5EF4-FFF2-40B4-BE49-F238E27FC236}">
                  <a16:creationId xmlns:a16="http://schemas.microsoft.com/office/drawing/2014/main" id="{4A061968-3273-0FCF-B5E3-87B6F0360543}"/>
                </a:ext>
              </a:extLst>
            </p:cNvPr>
            <p:cNvSpPr txBox="1">
              <a:spLocks/>
            </p:cNvSpPr>
            <p:nvPr/>
          </p:nvSpPr>
          <p:spPr>
            <a:xfrm>
              <a:off x="9790842" y="6015390"/>
              <a:ext cx="1912786" cy="536866"/>
            </a:xfrm>
            <a:prstGeom prst="rect">
              <a:avLst/>
            </a:prstGeom>
          </p:spPr>
          <p:txBody>
            <a:bodyPr vert="horz" lIns="91440" tIns="45720" rIns="91440" bIns="45720" rtlCol="0" anchor="b" anchorCtr="0">
              <a:normAutofit/>
            </a:bodyPr>
            <a:lstStyle>
              <a:lvl1pPr algn="l" defTabSz="914400" rtl="0" eaLnBrk="1" latinLnBrk="0" hangingPunct="1">
                <a:lnSpc>
                  <a:spcPct val="100000"/>
                </a:lnSpc>
                <a:spcBef>
                  <a:spcPct val="0"/>
                </a:spcBef>
                <a:buNone/>
                <a:defRPr lang="zh-CN" altLang="en-US" sz="2800" b="1" kern="1200">
                  <a:solidFill>
                    <a:schemeClr val="tx1"/>
                  </a:solidFill>
                  <a:latin typeface="+mj-lt"/>
                  <a:ea typeface="+mj-ea"/>
                  <a:cs typeface="+mj-cs"/>
                </a:defRPr>
              </a:lvl1pPr>
            </a:lstStyle>
            <a:p>
              <a:pPr algn="ctr"/>
              <a:r>
                <a:rPr lang="en-US" dirty="0"/>
                <a:t>(Hover)</a:t>
              </a:r>
            </a:p>
          </p:txBody>
        </p:sp>
      </p:grpSp>
      <p:grpSp>
        <p:nvGrpSpPr>
          <p:cNvPr id="6" name="组合 5">
            <a:extLst>
              <a:ext uri="{FF2B5EF4-FFF2-40B4-BE49-F238E27FC236}">
                <a16:creationId xmlns:a16="http://schemas.microsoft.com/office/drawing/2014/main" id="{E950C5D6-D6AD-DE8A-BC4F-E2CB8E2C196B}"/>
              </a:ext>
            </a:extLst>
          </p:cNvPr>
          <p:cNvGrpSpPr/>
          <p:nvPr/>
        </p:nvGrpSpPr>
        <p:grpSpPr>
          <a:xfrm>
            <a:off x="10789922" y="55450"/>
            <a:ext cx="1323002" cy="376202"/>
            <a:chOff x="9532625" y="78745"/>
            <a:chExt cx="2461638" cy="699978"/>
          </a:xfrm>
        </p:grpSpPr>
        <p:pic>
          <p:nvPicPr>
            <p:cNvPr id="7" name="Picture 2">
              <a:extLst>
                <a:ext uri="{FF2B5EF4-FFF2-40B4-BE49-F238E27FC236}">
                  <a16:creationId xmlns:a16="http://schemas.microsoft.com/office/drawing/2014/main" id="{32DE12F5-7072-D6D2-DDCF-1DEF260D48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46368355-DC9F-B50B-9843-00959B3FD7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607026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标题 65">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UI Design</a:t>
            </a:r>
            <a:endParaRPr lang="en-US" dirty="0"/>
          </a:p>
        </p:txBody>
      </p:sp>
      <p:grpSp>
        <p:nvGrpSpPr>
          <p:cNvPr id="2" name="组合 1">
            <a:extLst>
              <a:ext uri="{FF2B5EF4-FFF2-40B4-BE49-F238E27FC236}">
                <a16:creationId xmlns:a16="http://schemas.microsoft.com/office/drawing/2014/main" id="{4282C1DE-E6FB-4B35-A3C6-1D5A1BF19EA3}"/>
              </a:ext>
            </a:extLst>
          </p:cNvPr>
          <p:cNvGrpSpPr/>
          <p:nvPr/>
        </p:nvGrpSpPr>
        <p:grpSpPr>
          <a:xfrm>
            <a:off x="660399" y="1133698"/>
            <a:ext cx="11143674" cy="5565870"/>
            <a:chOff x="660399" y="1133698"/>
            <a:chExt cx="11143674" cy="5565870"/>
          </a:xfrm>
        </p:grpSpPr>
        <p:sp>
          <p:nvSpPr>
            <p:cNvPr id="5" name="文本框 4">
              <a:extLst>
                <a:ext uri="{FF2B5EF4-FFF2-40B4-BE49-F238E27FC236}">
                  <a16:creationId xmlns:a16="http://schemas.microsoft.com/office/drawing/2014/main" id="{AB98A535-6568-A125-A817-A65F0DC21D14}"/>
                </a:ext>
              </a:extLst>
            </p:cNvPr>
            <p:cNvSpPr txBox="1"/>
            <p:nvPr/>
          </p:nvSpPr>
          <p:spPr>
            <a:xfrm>
              <a:off x="660399" y="1133698"/>
              <a:ext cx="11143674" cy="523220"/>
            </a:xfrm>
            <a:prstGeom prst="rect">
              <a:avLst/>
            </a:prstGeom>
            <a:noFill/>
          </p:spPr>
          <p:txBody>
            <a:bodyPr wrap="square" rtlCol="0">
              <a:spAutoFit/>
            </a:bodyPr>
            <a:lstStyle/>
            <a:p>
              <a:pPr algn="just"/>
              <a:r>
                <a:rPr lang="en-US" altLang="zh-CN" sz="1400" dirty="0"/>
                <a:t>In addition to the basic buttons, this project has also designed sliders, progress bars, and checkboxes. These elements are all designed based on the primary color scheme of the current interface. Furthermore, the slider's handle has been designed as a shovel.</a:t>
              </a:r>
              <a:endParaRPr lang="zh-CN" altLang="en-US" sz="1400" dirty="0"/>
            </a:p>
          </p:txBody>
        </p:sp>
        <p:pic>
          <p:nvPicPr>
            <p:cNvPr id="11" name="图片 10">
              <a:extLst>
                <a:ext uri="{FF2B5EF4-FFF2-40B4-BE49-F238E27FC236}">
                  <a16:creationId xmlns:a16="http://schemas.microsoft.com/office/drawing/2014/main" id="{A157A80A-044D-D973-7E9B-AF80D7CC19D9}"/>
                </a:ext>
              </a:extLst>
            </p:cNvPr>
            <p:cNvPicPr>
              <a:picLocks noChangeAspect="1"/>
            </p:cNvPicPr>
            <p:nvPr/>
          </p:nvPicPr>
          <p:blipFill>
            <a:blip r:embed="rId3"/>
            <a:stretch>
              <a:fillRect/>
            </a:stretch>
          </p:blipFill>
          <p:spPr>
            <a:xfrm>
              <a:off x="3596423" y="1761916"/>
              <a:ext cx="4999153" cy="1364098"/>
            </a:xfrm>
            <a:prstGeom prst="rect">
              <a:avLst/>
            </a:prstGeom>
          </p:spPr>
        </p:pic>
        <p:sp>
          <p:nvSpPr>
            <p:cNvPr id="12" name="文本框 11">
              <a:extLst>
                <a:ext uri="{FF2B5EF4-FFF2-40B4-BE49-F238E27FC236}">
                  <a16:creationId xmlns:a16="http://schemas.microsoft.com/office/drawing/2014/main" id="{A3E55A65-501D-DB48-2BF9-21E28B53E241}"/>
                </a:ext>
              </a:extLst>
            </p:cNvPr>
            <p:cNvSpPr txBox="1"/>
            <p:nvPr/>
          </p:nvSpPr>
          <p:spPr>
            <a:xfrm>
              <a:off x="660399" y="3221487"/>
              <a:ext cx="11143674" cy="738664"/>
            </a:xfrm>
            <a:prstGeom prst="rect">
              <a:avLst/>
            </a:prstGeom>
            <a:noFill/>
          </p:spPr>
          <p:txBody>
            <a:bodyPr wrap="square" rtlCol="0">
              <a:spAutoFit/>
            </a:bodyPr>
            <a:lstStyle/>
            <a:p>
              <a:pPr algn="just"/>
              <a:r>
                <a:rPr lang="en-US" altLang="zh-CN" sz="1400" dirty="0"/>
                <a:t>The hero's attribute display labels and the store UI have been referenced from the original game, with certain modifications made to ensure harmony with the battle interface. Changes in color and opacity have been applied to maintain consistency and visual coherence with the battle interface.</a:t>
              </a:r>
              <a:endParaRPr lang="zh-CN" altLang="en-US" sz="1400" dirty="0"/>
            </a:p>
          </p:txBody>
        </p:sp>
        <p:pic>
          <p:nvPicPr>
            <p:cNvPr id="4" name="图片 3">
              <a:extLst>
                <a:ext uri="{FF2B5EF4-FFF2-40B4-BE49-F238E27FC236}">
                  <a16:creationId xmlns:a16="http://schemas.microsoft.com/office/drawing/2014/main" id="{B773A6C8-1888-CA1A-66D5-4A693346FFC0}"/>
                </a:ext>
              </a:extLst>
            </p:cNvPr>
            <p:cNvPicPr>
              <a:picLocks noChangeAspect="1"/>
            </p:cNvPicPr>
            <p:nvPr/>
          </p:nvPicPr>
          <p:blipFill>
            <a:blip r:embed="rId4"/>
            <a:stretch>
              <a:fillRect/>
            </a:stretch>
          </p:blipFill>
          <p:spPr>
            <a:xfrm>
              <a:off x="660399" y="4055624"/>
              <a:ext cx="4794828" cy="2643944"/>
            </a:xfrm>
            <a:prstGeom prst="rect">
              <a:avLst/>
            </a:prstGeom>
          </p:spPr>
        </p:pic>
        <p:pic>
          <p:nvPicPr>
            <p:cNvPr id="13" name="图片 12">
              <a:extLst>
                <a:ext uri="{FF2B5EF4-FFF2-40B4-BE49-F238E27FC236}">
                  <a16:creationId xmlns:a16="http://schemas.microsoft.com/office/drawing/2014/main" id="{ACA2E3A3-AE48-497C-8C88-4689FD7C728D}"/>
                </a:ext>
              </a:extLst>
            </p:cNvPr>
            <p:cNvPicPr>
              <a:picLocks noChangeAspect="1"/>
            </p:cNvPicPr>
            <p:nvPr/>
          </p:nvPicPr>
          <p:blipFill>
            <a:blip r:embed="rId5"/>
            <a:stretch>
              <a:fillRect/>
            </a:stretch>
          </p:blipFill>
          <p:spPr>
            <a:xfrm>
              <a:off x="5929614" y="4055624"/>
              <a:ext cx="5874459" cy="2643944"/>
            </a:xfrm>
            <a:prstGeom prst="rect">
              <a:avLst/>
            </a:prstGeom>
          </p:spPr>
        </p:pic>
      </p:grpSp>
      <p:grpSp>
        <p:nvGrpSpPr>
          <p:cNvPr id="3" name="组合 2">
            <a:extLst>
              <a:ext uri="{FF2B5EF4-FFF2-40B4-BE49-F238E27FC236}">
                <a16:creationId xmlns:a16="http://schemas.microsoft.com/office/drawing/2014/main" id="{C528E061-7A67-2BCE-351A-F3F1631A7656}"/>
              </a:ext>
            </a:extLst>
          </p:cNvPr>
          <p:cNvGrpSpPr/>
          <p:nvPr/>
        </p:nvGrpSpPr>
        <p:grpSpPr>
          <a:xfrm>
            <a:off x="10789922" y="55450"/>
            <a:ext cx="1323002" cy="376202"/>
            <a:chOff x="9532625" y="78745"/>
            <a:chExt cx="2461638" cy="699978"/>
          </a:xfrm>
        </p:grpSpPr>
        <p:pic>
          <p:nvPicPr>
            <p:cNvPr id="6" name="Picture 2">
              <a:extLst>
                <a:ext uri="{FF2B5EF4-FFF2-40B4-BE49-F238E27FC236}">
                  <a16:creationId xmlns:a16="http://schemas.microsoft.com/office/drawing/2014/main" id="{B345B362-C7A7-7B74-E983-B15356E9C1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94B57AA-FA0F-AAA8-07DE-95393745E9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169044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标题 65">
            <a:extLst>
              <a:ext uri="{FF2B5EF4-FFF2-40B4-BE49-F238E27FC236}">
                <a16:creationId xmlns:a16="http://schemas.microsoft.com/office/drawing/2014/main" id="{6C2F639C-11B1-11F8-2B3D-8E1047C6F0B5}"/>
              </a:ext>
            </a:extLst>
          </p:cNvPr>
          <p:cNvSpPr>
            <a:spLocks noGrp="1"/>
          </p:cNvSpPr>
          <p:nvPr>
            <p:ph type="title"/>
          </p:nvPr>
        </p:nvSpPr>
        <p:spPr>
          <a:xfrm>
            <a:off x="666750" y="0"/>
            <a:ext cx="10858500" cy="1028700"/>
          </a:xfrm>
        </p:spPr>
        <p:txBody>
          <a:bodyPr/>
          <a:lstStyle/>
          <a:p>
            <a:r>
              <a:rPr lang="en-US" altLang="zh-CN" dirty="0"/>
              <a:t>Coding Style</a:t>
            </a:r>
            <a:endParaRPr lang="en-US" dirty="0"/>
          </a:p>
        </p:txBody>
      </p:sp>
      <p:grpSp>
        <p:nvGrpSpPr>
          <p:cNvPr id="2" name="组合 1">
            <a:extLst>
              <a:ext uri="{FF2B5EF4-FFF2-40B4-BE49-F238E27FC236}">
                <a16:creationId xmlns:a16="http://schemas.microsoft.com/office/drawing/2014/main" id="{DEE1BB7B-FB1C-D1A1-3E00-1CFFAB282EC2}"/>
              </a:ext>
            </a:extLst>
          </p:cNvPr>
          <p:cNvGrpSpPr/>
          <p:nvPr/>
        </p:nvGrpSpPr>
        <p:grpSpPr>
          <a:xfrm>
            <a:off x="666749" y="1159452"/>
            <a:ext cx="10666458" cy="5474752"/>
            <a:chOff x="666749" y="1159452"/>
            <a:chExt cx="10666458" cy="5474752"/>
          </a:xfrm>
        </p:grpSpPr>
        <p:sp>
          <p:nvSpPr>
            <p:cNvPr id="3" name="文本框 2">
              <a:extLst>
                <a:ext uri="{FF2B5EF4-FFF2-40B4-BE49-F238E27FC236}">
                  <a16:creationId xmlns:a16="http://schemas.microsoft.com/office/drawing/2014/main" id="{ED62F936-D803-FFD8-1D37-DA272404D4DB}"/>
                </a:ext>
              </a:extLst>
            </p:cNvPr>
            <p:cNvSpPr txBox="1"/>
            <p:nvPr/>
          </p:nvSpPr>
          <p:spPr>
            <a:xfrm>
              <a:off x="666750" y="1159452"/>
              <a:ext cx="4156363" cy="369332"/>
            </a:xfrm>
            <a:prstGeom prst="rect">
              <a:avLst/>
            </a:prstGeom>
            <a:noFill/>
          </p:spPr>
          <p:txBody>
            <a:bodyPr wrap="square" rtlCol="0">
              <a:spAutoFit/>
            </a:bodyPr>
            <a:lstStyle/>
            <a:p>
              <a:r>
                <a:rPr lang="en-US" altLang="zh-CN" dirty="0"/>
                <a:t>Avoid magic numbers</a:t>
              </a:r>
              <a:endParaRPr lang="zh-CN" altLang="en-US" dirty="0"/>
            </a:p>
          </p:txBody>
        </p:sp>
        <p:sp>
          <p:nvSpPr>
            <p:cNvPr id="10" name="文本框 9">
              <a:extLst>
                <a:ext uri="{FF2B5EF4-FFF2-40B4-BE49-F238E27FC236}">
                  <a16:creationId xmlns:a16="http://schemas.microsoft.com/office/drawing/2014/main" id="{C67EA513-A571-2E3E-3753-AEBB60740B8C}"/>
                </a:ext>
              </a:extLst>
            </p:cNvPr>
            <p:cNvSpPr txBox="1"/>
            <p:nvPr/>
          </p:nvSpPr>
          <p:spPr>
            <a:xfrm>
              <a:off x="666750" y="4274064"/>
              <a:ext cx="4156363" cy="369332"/>
            </a:xfrm>
            <a:prstGeom prst="rect">
              <a:avLst/>
            </a:prstGeom>
            <a:noFill/>
          </p:spPr>
          <p:txBody>
            <a:bodyPr wrap="square" rtlCol="0">
              <a:spAutoFit/>
            </a:bodyPr>
            <a:lstStyle/>
            <a:p>
              <a:r>
                <a:rPr lang="en-US" altLang="zh-CN" dirty="0"/>
                <a:t>Good naming conventions</a:t>
              </a:r>
              <a:endParaRPr lang="zh-CN" altLang="en-US" dirty="0"/>
            </a:p>
          </p:txBody>
        </p:sp>
        <p:sp>
          <p:nvSpPr>
            <p:cNvPr id="4" name="文本框 3">
              <a:extLst>
                <a:ext uri="{FF2B5EF4-FFF2-40B4-BE49-F238E27FC236}">
                  <a16:creationId xmlns:a16="http://schemas.microsoft.com/office/drawing/2014/main" id="{06508E25-F504-16D5-6D87-A488DB909A44}"/>
                </a:ext>
              </a:extLst>
            </p:cNvPr>
            <p:cNvSpPr txBox="1"/>
            <p:nvPr/>
          </p:nvSpPr>
          <p:spPr>
            <a:xfrm>
              <a:off x="5569875" y="4274064"/>
              <a:ext cx="4156363" cy="369332"/>
            </a:xfrm>
            <a:prstGeom prst="rect">
              <a:avLst/>
            </a:prstGeom>
            <a:noFill/>
          </p:spPr>
          <p:txBody>
            <a:bodyPr wrap="square" rtlCol="0">
              <a:spAutoFit/>
            </a:bodyPr>
            <a:lstStyle/>
            <a:p>
              <a:r>
                <a:rPr lang="en-US" altLang="zh-CN" dirty="0"/>
                <a:t>File structure</a:t>
              </a:r>
              <a:endParaRPr lang="zh-CN" altLang="en-US" dirty="0"/>
            </a:p>
          </p:txBody>
        </p:sp>
        <p:pic>
          <p:nvPicPr>
            <p:cNvPr id="6" name="图片 5">
              <a:extLst>
                <a:ext uri="{FF2B5EF4-FFF2-40B4-BE49-F238E27FC236}">
                  <a16:creationId xmlns:a16="http://schemas.microsoft.com/office/drawing/2014/main" id="{33F6923F-7CC1-DAF2-9DE8-7051AF3D1937}"/>
                </a:ext>
              </a:extLst>
            </p:cNvPr>
            <p:cNvPicPr>
              <a:picLocks noChangeAspect="1"/>
            </p:cNvPicPr>
            <p:nvPr/>
          </p:nvPicPr>
          <p:blipFill>
            <a:blip r:embed="rId3"/>
            <a:stretch>
              <a:fillRect/>
            </a:stretch>
          </p:blipFill>
          <p:spPr>
            <a:xfrm>
              <a:off x="5569874" y="4747304"/>
              <a:ext cx="5763333" cy="1886899"/>
            </a:xfrm>
            <a:prstGeom prst="rect">
              <a:avLst/>
            </a:prstGeom>
          </p:spPr>
        </p:pic>
        <p:pic>
          <p:nvPicPr>
            <p:cNvPr id="7" name="图片 6">
              <a:extLst>
                <a:ext uri="{FF2B5EF4-FFF2-40B4-BE49-F238E27FC236}">
                  <a16:creationId xmlns:a16="http://schemas.microsoft.com/office/drawing/2014/main" id="{2E03EA6A-C26A-D7D5-CEF3-E05F2DEA5F75}"/>
                </a:ext>
              </a:extLst>
            </p:cNvPr>
            <p:cNvPicPr>
              <a:picLocks noChangeAspect="1"/>
            </p:cNvPicPr>
            <p:nvPr/>
          </p:nvPicPr>
          <p:blipFill>
            <a:blip r:embed="rId4"/>
            <a:stretch>
              <a:fillRect/>
            </a:stretch>
          </p:blipFill>
          <p:spPr>
            <a:xfrm>
              <a:off x="666749" y="4747305"/>
              <a:ext cx="4156363" cy="1886899"/>
            </a:xfrm>
            <a:prstGeom prst="rect">
              <a:avLst/>
            </a:prstGeom>
          </p:spPr>
        </p:pic>
        <p:pic>
          <p:nvPicPr>
            <p:cNvPr id="8" name="图片 7">
              <a:extLst>
                <a:ext uri="{FF2B5EF4-FFF2-40B4-BE49-F238E27FC236}">
                  <a16:creationId xmlns:a16="http://schemas.microsoft.com/office/drawing/2014/main" id="{05414C03-286B-C2A5-D35C-FB62515310FA}"/>
                </a:ext>
              </a:extLst>
            </p:cNvPr>
            <p:cNvPicPr>
              <a:picLocks noChangeAspect="1"/>
            </p:cNvPicPr>
            <p:nvPr/>
          </p:nvPicPr>
          <p:blipFill>
            <a:blip r:embed="rId5"/>
            <a:stretch>
              <a:fillRect/>
            </a:stretch>
          </p:blipFill>
          <p:spPr>
            <a:xfrm>
              <a:off x="666749" y="1659536"/>
              <a:ext cx="8562976" cy="2537462"/>
            </a:xfrm>
            <a:prstGeom prst="rect">
              <a:avLst/>
            </a:prstGeom>
          </p:spPr>
        </p:pic>
      </p:grpSp>
      <p:grpSp>
        <p:nvGrpSpPr>
          <p:cNvPr id="5" name="组合 4">
            <a:extLst>
              <a:ext uri="{FF2B5EF4-FFF2-40B4-BE49-F238E27FC236}">
                <a16:creationId xmlns:a16="http://schemas.microsoft.com/office/drawing/2014/main" id="{0512F9F1-9380-98CD-0EE3-C554A0A62E69}"/>
              </a:ext>
            </a:extLst>
          </p:cNvPr>
          <p:cNvGrpSpPr/>
          <p:nvPr/>
        </p:nvGrpSpPr>
        <p:grpSpPr>
          <a:xfrm>
            <a:off x="10789922" y="55450"/>
            <a:ext cx="1323002" cy="376202"/>
            <a:chOff x="9532625" y="78745"/>
            <a:chExt cx="2461638" cy="699978"/>
          </a:xfrm>
        </p:grpSpPr>
        <p:pic>
          <p:nvPicPr>
            <p:cNvPr id="9" name="Picture 2">
              <a:extLst>
                <a:ext uri="{FF2B5EF4-FFF2-40B4-BE49-F238E27FC236}">
                  <a16:creationId xmlns:a16="http://schemas.microsoft.com/office/drawing/2014/main" id="{BFB23959-959D-2886-D737-D4C8D9F002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C9DD9B03-A1AF-0EE3-CFBB-D2A9BFBDC7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735582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7">
            <a:extLst>
              <a:ext uri="{FF2B5EF4-FFF2-40B4-BE49-F238E27FC236}">
                <a16:creationId xmlns:a16="http://schemas.microsoft.com/office/drawing/2014/main" id="{F267AA48-5C50-4D44-9986-B71F87F65C2F}"/>
              </a:ext>
            </a:extLst>
          </p:cNvPr>
          <p:cNvSpPr txBox="1">
            <a:spLocks/>
          </p:cNvSpPr>
          <p:nvPr/>
        </p:nvSpPr>
        <p:spPr>
          <a:xfrm>
            <a:off x="5724525" y="2238964"/>
            <a:ext cx="5794375" cy="1190036"/>
          </a:xfrm>
          <a:prstGeom prst="rect">
            <a:avLst/>
          </a:prstGeom>
        </p:spPr>
        <p:txBody>
          <a:bodyPr vert="horz" lIns="91440" tIns="45720" rIns="91440" bIns="45720" rtlCol="0" anchor="t">
            <a:normAutofit/>
          </a:bodyPr>
          <a:lstStyle>
            <a:lvl1pPr marL="0" indent="0" algn="r" defTabSz="914400" rtl="0" eaLnBrk="1" latinLnBrk="0" hangingPunct="1">
              <a:lnSpc>
                <a:spcPct val="130000"/>
              </a:lnSpc>
              <a:spcBef>
                <a:spcPts val="1000"/>
              </a:spcBef>
              <a:buFont typeface="+mj-lt"/>
              <a:buNone/>
              <a:defRPr sz="16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Detailed introduction of features designed in the projects</a:t>
            </a:r>
          </a:p>
        </p:txBody>
      </p:sp>
      <p:sp>
        <p:nvSpPr>
          <p:cNvPr id="3" name="标题 4">
            <a:extLst>
              <a:ext uri="{FF2B5EF4-FFF2-40B4-BE49-F238E27FC236}">
                <a16:creationId xmlns:a16="http://schemas.microsoft.com/office/drawing/2014/main" id="{E9EB8B1B-D559-F84E-8472-057655189E8C}"/>
              </a:ext>
            </a:extLst>
          </p:cNvPr>
          <p:cNvSpPr txBox="1">
            <a:spLocks/>
          </p:cNvSpPr>
          <p:nvPr/>
        </p:nvSpPr>
        <p:spPr>
          <a:xfrm>
            <a:off x="6457950" y="444138"/>
            <a:ext cx="5060950" cy="1784534"/>
          </a:xfrm>
          <a:prstGeom prst="rect">
            <a:avLst/>
          </a:prstGeom>
        </p:spPr>
        <p:txBody>
          <a:bodyPr vert="horz" lIns="91440" tIns="45720" rIns="91440" bIns="45720" rtlCol="0" anchor="b">
            <a:normAutofit/>
          </a:bodyPr>
          <a:lstStyle>
            <a:lvl1pPr algn="r" defTabSz="914400" rtl="0" eaLnBrk="1" latinLnBrk="0" hangingPunct="1">
              <a:lnSpc>
                <a:spcPct val="100000"/>
              </a:lnSpc>
              <a:spcBef>
                <a:spcPct val="0"/>
              </a:spcBef>
              <a:buNone/>
              <a:defRPr lang="zh-CN" altLang="en-US" sz="3600" b="1" kern="1200">
                <a:solidFill>
                  <a:schemeClr val="tx1"/>
                </a:solidFill>
                <a:latin typeface="+mj-lt"/>
                <a:ea typeface="+mj-ea"/>
                <a:cs typeface="+mj-cs"/>
              </a:defRPr>
            </a:lvl1pPr>
          </a:lstStyle>
          <a:p>
            <a:r>
              <a:rPr lang="en-US" altLang="zh-CN" dirty="0"/>
              <a:t>Implementation of</a:t>
            </a:r>
          </a:p>
          <a:p>
            <a:r>
              <a:rPr lang="en-US" altLang="zh-CN" dirty="0"/>
              <a:t>Project Features</a:t>
            </a:r>
          </a:p>
        </p:txBody>
      </p:sp>
      <p:grpSp>
        <p:nvGrpSpPr>
          <p:cNvPr id="4" name="组合 3">
            <a:extLst>
              <a:ext uri="{FF2B5EF4-FFF2-40B4-BE49-F238E27FC236}">
                <a16:creationId xmlns:a16="http://schemas.microsoft.com/office/drawing/2014/main" id="{AF8829FE-3151-420A-E0A2-089F955F6445}"/>
              </a:ext>
            </a:extLst>
          </p:cNvPr>
          <p:cNvGrpSpPr/>
          <p:nvPr/>
        </p:nvGrpSpPr>
        <p:grpSpPr>
          <a:xfrm>
            <a:off x="10789922" y="55450"/>
            <a:ext cx="1323002" cy="376202"/>
            <a:chOff x="9532625" y="78745"/>
            <a:chExt cx="2461638" cy="699978"/>
          </a:xfrm>
        </p:grpSpPr>
        <p:pic>
          <p:nvPicPr>
            <p:cNvPr id="5" name="Picture 2">
              <a:extLst>
                <a:ext uri="{FF2B5EF4-FFF2-40B4-BE49-F238E27FC236}">
                  <a16:creationId xmlns:a16="http://schemas.microsoft.com/office/drawing/2014/main" id="{976C2FE6-B468-80FA-607D-7D988C6B2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374F9CA1-06A4-8820-1B38-2DEAA2FE10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90480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7">
            <a:extLst>
              <a:ext uri="{FF2B5EF4-FFF2-40B4-BE49-F238E27FC236}">
                <a16:creationId xmlns:a16="http://schemas.microsoft.com/office/drawing/2014/main" id="{0A7E0969-798D-D80E-741A-8C49221B3313}"/>
              </a:ext>
            </a:extLst>
          </p:cNvPr>
          <p:cNvSpPr>
            <a:spLocks noGrp="1"/>
          </p:cNvSpPr>
          <p:nvPr>
            <p:ph type="body" sz="quarter" idx="20"/>
          </p:nvPr>
        </p:nvSpPr>
        <p:spPr>
          <a:xfrm>
            <a:off x="6724650" y="2238964"/>
            <a:ext cx="4794250" cy="1190036"/>
          </a:xfrm>
        </p:spPr>
        <p:txBody>
          <a:bodyPr>
            <a:normAutofit/>
          </a:bodyPr>
          <a:lstStyle/>
          <a:p>
            <a:pPr lvl="0"/>
            <a:r>
              <a:rPr lang="en-US" altLang="zh-CN" dirty="0"/>
              <a:t>Introduction to team roles and responsibilities, technology stack and tools, schedule and timeline, functional implementation and bonus points</a:t>
            </a:r>
            <a:endParaRPr lang="en-US" dirty="0"/>
          </a:p>
        </p:txBody>
      </p:sp>
      <p:sp>
        <p:nvSpPr>
          <p:cNvPr id="5" name="标题 4">
            <a:extLst>
              <a:ext uri="{FF2B5EF4-FFF2-40B4-BE49-F238E27FC236}">
                <a16:creationId xmlns:a16="http://schemas.microsoft.com/office/drawing/2014/main" id="{28AE176F-4BAD-6C2F-185B-A1ECD0DC6F1B}"/>
              </a:ext>
            </a:extLst>
          </p:cNvPr>
          <p:cNvSpPr>
            <a:spLocks noGrp="1"/>
          </p:cNvSpPr>
          <p:nvPr>
            <p:ph type="title"/>
          </p:nvPr>
        </p:nvSpPr>
        <p:spPr>
          <a:xfrm>
            <a:off x="6457950" y="444138"/>
            <a:ext cx="5060950" cy="1784534"/>
          </a:xfrm>
        </p:spPr>
        <p:txBody>
          <a:bodyPr/>
          <a:lstStyle/>
          <a:p>
            <a:r>
              <a:rPr lang="en-US" altLang="zh-CN" sz="3600" dirty="0">
                <a:solidFill>
                  <a:schemeClr val="tx1"/>
                </a:solidFill>
              </a:rPr>
              <a:t>Brief Introduction</a:t>
            </a:r>
          </a:p>
        </p:txBody>
      </p:sp>
      <p:grpSp>
        <p:nvGrpSpPr>
          <p:cNvPr id="2" name="组合 1">
            <a:extLst>
              <a:ext uri="{FF2B5EF4-FFF2-40B4-BE49-F238E27FC236}">
                <a16:creationId xmlns:a16="http://schemas.microsoft.com/office/drawing/2014/main" id="{DBDB0A75-6554-2B95-9476-99AE5AD20258}"/>
              </a:ext>
            </a:extLst>
          </p:cNvPr>
          <p:cNvGrpSpPr/>
          <p:nvPr/>
        </p:nvGrpSpPr>
        <p:grpSpPr>
          <a:xfrm>
            <a:off x="10789922" y="55450"/>
            <a:ext cx="1323002" cy="376202"/>
            <a:chOff x="9532625" y="78745"/>
            <a:chExt cx="2461638" cy="699978"/>
          </a:xfrm>
        </p:grpSpPr>
        <p:pic>
          <p:nvPicPr>
            <p:cNvPr id="3" name="Picture 2">
              <a:extLst>
                <a:ext uri="{FF2B5EF4-FFF2-40B4-BE49-F238E27FC236}">
                  <a16:creationId xmlns:a16="http://schemas.microsoft.com/office/drawing/2014/main" id="{6667CF0A-BD3E-0379-F8B6-215A681CE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A5EBF437-A26F-B61F-4984-8A3456DE7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5842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64">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Automatic Battle Logic for Champions</a:t>
            </a:r>
            <a:endParaRPr lang="en-US" dirty="0"/>
          </a:p>
        </p:txBody>
      </p:sp>
      <p:grpSp>
        <p:nvGrpSpPr>
          <p:cNvPr id="2" name="组合 1">
            <a:extLst>
              <a:ext uri="{FF2B5EF4-FFF2-40B4-BE49-F238E27FC236}">
                <a16:creationId xmlns:a16="http://schemas.microsoft.com/office/drawing/2014/main" id="{29B68CB8-D939-7A4C-69FF-4C3AFAF5374D}"/>
              </a:ext>
            </a:extLst>
          </p:cNvPr>
          <p:cNvGrpSpPr/>
          <p:nvPr/>
        </p:nvGrpSpPr>
        <p:grpSpPr>
          <a:xfrm>
            <a:off x="503808" y="1165014"/>
            <a:ext cx="10994952" cy="5571447"/>
            <a:chOff x="503808" y="1165014"/>
            <a:chExt cx="10994952" cy="5571447"/>
          </a:xfrm>
        </p:grpSpPr>
        <p:grpSp>
          <p:nvGrpSpPr>
            <p:cNvPr id="14" name="组合 13">
              <a:extLst>
                <a:ext uri="{FF2B5EF4-FFF2-40B4-BE49-F238E27FC236}">
                  <a16:creationId xmlns:a16="http://schemas.microsoft.com/office/drawing/2014/main" id="{983B12A8-969E-6145-57F9-E78638E8E699}"/>
                </a:ext>
              </a:extLst>
            </p:cNvPr>
            <p:cNvGrpSpPr/>
            <p:nvPr/>
          </p:nvGrpSpPr>
          <p:grpSpPr>
            <a:xfrm>
              <a:off x="503808" y="1475619"/>
              <a:ext cx="10994952" cy="5123654"/>
              <a:chOff x="-177142" y="1352614"/>
              <a:chExt cx="12188773" cy="5679979"/>
            </a:xfrm>
          </p:grpSpPr>
          <p:grpSp>
            <p:nvGrpSpPr>
              <p:cNvPr id="12" name="组合 11">
                <a:extLst>
                  <a:ext uri="{FF2B5EF4-FFF2-40B4-BE49-F238E27FC236}">
                    <a16:creationId xmlns:a16="http://schemas.microsoft.com/office/drawing/2014/main" id="{4F3E7427-14EC-A42D-4CD8-CA8B4C4711FE}"/>
                  </a:ext>
                </a:extLst>
              </p:cNvPr>
              <p:cNvGrpSpPr/>
              <p:nvPr/>
            </p:nvGrpSpPr>
            <p:grpSpPr>
              <a:xfrm>
                <a:off x="-96505" y="5700592"/>
                <a:ext cx="6514992" cy="1332001"/>
                <a:chOff x="1132173" y="5478278"/>
                <a:chExt cx="6514992" cy="1332001"/>
              </a:xfrm>
            </p:grpSpPr>
            <p:grpSp>
              <p:nvGrpSpPr>
                <p:cNvPr id="62" name="组合 61">
                  <a:extLst>
                    <a:ext uri="{FF2B5EF4-FFF2-40B4-BE49-F238E27FC236}">
                      <a16:creationId xmlns:a16="http://schemas.microsoft.com/office/drawing/2014/main" id="{8C5FBC89-2F0A-4990-8898-BA063AC213DF}"/>
                    </a:ext>
                  </a:extLst>
                </p:cNvPr>
                <p:cNvGrpSpPr/>
                <p:nvPr/>
              </p:nvGrpSpPr>
              <p:grpSpPr>
                <a:xfrm>
                  <a:off x="1132173" y="5478278"/>
                  <a:ext cx="6514992" cy="1332001"/>
                  <a:chOff x="1132173" y="5503319"/>
                  <a:chExt cx="6514992" cy="1332001"/>
                </a:xfrm>
              </p:grpSpPr>
              <p:sp>
                <p:nvSpPr>
                  <p:cNvPr id="28" name="矩形: 圆角 27">
                    <a:extLst>
                      <a:ext uri="{FF2B5EF4-FFF2-40B4-BE49-F238E27FC236}">
                        <a16:creationId xmlns:a16="http://schemas.microsoft.com/office/drawing/2014/main" id="{E7CAE03E-E4C9-48EA-A7AA-91B6EF4274E8}"/>
                      </a:ext>
                    </a:extLst>
                  </p:cNvPr>
                  <p:cNvSpPr/>
                  <p:nvPr/>
                </p:nvSpPr>
                <p:spPr>
                  <a:xfrm>
                    <a:off x="1132173" y="5546769"/>
                    <a:ext cx="6514992" cy="1247018"/>
                  </a:xfrm>
                  <a:prstGeom prst="roundRect">
                    <a:avLst>
                      <a:gd name="adj" fmla="val 500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en-GB" sz="1400"/>
                  </a:p>
                </p:txBody>
              </p:sp>
              <p:sp>
                <p:nvSpPr>
                  <p:cNvPr id="29" name="椭圆 28">
                    <a:extLst>
                      <a:ext uri="{FF2B5EF4-FFF2-40B4-BE49-F238E27FC236}">
                        <a16:creationId xmlns:a16="http://schemas.microsoft.com/office/drawing/2014/main" id="{7269F990-0C15-4B08-8706-88935C93A231}"/>
                      </a:ext>
                    </a:extLst>
                  </p:cNvPr>
                  <p:cNvSpPr/>
                  <p:nvPr/>
                </p:nvSpPr>
                <p:spPr>
                  <a:xfrm>
                    <a:off x="1500817" y="5503319"/>
                    <a:ext cx="1332663" cy="1332001"/>
                  </a:xfrm>
                  <a:prstGeom prst="ellipse">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GB" altLang="zh-CN" sz="3200" b="1">
                        <a:solidFill>
                          <a:srgbClr val="FFFFFF"/>
                        </a:solidFill>
                      </a:rPr>
                      <a:t>3</a:t>
                    </a:r>
                    <a:endParaRPr lang="zh-CN" altLang="en-US" sz="3200" b="1" dirty="0">
                      <a:solidFill>
                        <a:srgbClr val="FFFFFF"/>
                      </a:solidFill>
                    </a:endParaRPr>
                  </a:p>
                </p:txBody>
              </p:sp>
            </p:grpSp>
            <p:sp>
              <p:nvSpPr>
                <p:cNvPr id="5" name="文本框 4">
                  <a:extLst>
                    <a:ext uri="{FF2B5EF4-FFF2-40B4-BE49-F238E27FC236}">
                      <a16:creationId xmlns:a16="http://schemas.microsoft.com/office/drawing/2014/main" id="{68266002-F68A-18D8-3DEC-E86DF2A03462}"/>
                    </a:ext>
                  </a:extLst>
                </p:cNvPr>
                <p:cNvSpPr txBox="1"/>
                <p:nvPr/>
              </p:nvSpPr>
              <p:spPr>
                <a:xfrm>
                  <a:off x="2833147" y="5964381"/>
                  <a:ext cx="4417775" cy="359794"/>
                </a:xfrm>
                <a:prstGeom prst="rect">
                  <a:avLst/>
                </a:prstGeom>
                <a:noFill/>
              </p:spPr>
              <p:txBody>
                <a:bodyPr wrap="none">
                  <a:noAutofit/>
                </a:bodyPr>
                <a:lstStyle/>
                <a:p>
                  <a:pPr algn="ctr">
                    <a:lnSpc>
                      <a:spcPct val="100000"/>
                    </a:lnSpc>
                  </a:pPr>
                  <a:r>
                    <a:rPr lang="en-US" altLang="zh-CN" b="1" dirty="0"/>
                    <a:t>Champion skills</a:t>
                  </a:r>
                  <a:endParaRPr kumimoji="1" lang="en-US" altLang="zh-CN" b="1" dirty="0">
                    <a:solidFill>
                      <a:schemeClr val="tx1"/>
                    </a:solidFill>
                  </a:endParaRPr>
                </a:p>
              </p:txBody>
            </p:sp>
          </p:grpSp>
          <p:grpSp>
            <p:nvGrpSpPr>
              <p:cNvPr id="11" name="组合 10">
                <a:extLst>
                  <a:ext uri="{FF2B5EF4-FFF2-40B4-BE49-F238E27FC236}">
                    <a16:creationId xmlns:a16="http://schemas.microsoft.com/office/drawing/2014/main" id="{47A02DB4-163B-3475-B8D3-8FAA600F786B}"/>
                  </a:ext>
                </a:extLst>
              </p:cNvPr>
              <p:cNvGrpSpPr/>
              <p:nvPr/>
            </p:nvGrpSpPr>
            <p:grpSpPr>
              <a:xfrm>
                <a:off x="5496639" y="3376858"/>
                <a:ext cx="6514992" cy="1332000"/>
                <a:chOff x="5496639" y="3285937"/>
                <a:chExt cx="6514992" cy="1332000"/>
              </a:xfrm>
            </p:grpSpPr>
            <p:grpSp>
              <p:nvGrpSpPr>
                <p:cNvPr id="63" name="组合 62">
                  <a:extLst>
                    <a:ext uri="{FF2B5EF4-FFF2-40B4-BE49-F238E27FC236}">
                      <a16:creationId xmlns:a16="http://schemas.microsoft.com/office/drawing/2014/main" id="{5E340E36-C0F9-430A-BFDA-A0C0697A1A23}"/>
                    </a:ext>
                  </a:extLst>
                </p:cNvPr>
                <p:cNvGrpSpPr/>
                <p:nvPr/>
              </p:nvGrpSpPr>
              <p:grpSpPr>
                <a:xfrm>
                  <a:off x="5496639" y="3285937"/>
                  <a:ext cx="6514992" cy="1332000"/>
                  <a:chOff x="5496639" y="3404383"/>
                  <a:chExt cx="6514992" cy="1332000"/>
                </a:xfrm>
              </p:grpSpPr>
              <p:sp>
                <p:nvSpPr>
                  <p:cNvPr id="24" name="矩形: 圆角 23">
                    <a:extLst>
                      <a:ext uri="{FF2B5EF4-FFF2-40B4-BE49-F238E27FC236}">
                        <a16:creationId xmlns:a16="http://schemas.microsoft.com/office/drawing/2014/main" id="{76333D8F-58B2-4A8B-924A-C3B1EF8CE6D8}"/>
                      </a:ext>
                    </a:extLst>
                  </p:cNvPr>
                  <p:cNvSpPr/>
                  <p:nvPr/>
                </p:nvSpPr>
                <p:spPr>
                  <a:xfrm>
                    <a:off x="5496639" y="3446872"/>
                    <a:ext cx="6514992" cy="1247018"/>
                  </a:xfrm>
                  <a:prstGeom prst="roundRect">
                    <a:avLst>
                      <a:gd name="adj" fmla="val 500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en-GB" sz="1400"/>
                  </a:p>
                </p:txBody>
              </p:sp>
              <p:sp>
                <p:nvSpPr>
                  <p:cNvPr id="25" name="椭圆 24">
                    <a:extLst>
                      <a:ext uri="{FF2B5EF4-FFF2-40B4-BE49-F238E27FC236}">
                        <a16:creationId xmlns:a16="http://schemas.microsoft.com/office/drawing/2014/main" id="{88630784-DAF8-46DE-A276-1A90ABA9BB5A}"/>
                      </a:ext>
                    </a:extLst>
                  </p:cNvPr>
                  <p:cNvSpPr/>
                  <p:nvPr/>
                </p:nvSpPr>
                <p:spPr>
                  <a:xfrm>
                    <a:off x="5865627" y="3404383"/>
                    <a:ext cx="1332000" cy="1332000"/>
                  </a:xfrm>
                  <a:prstGeom prst="ellipse">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GB" altLang="zh-CN" sz="3200" b="1" dirty="0">
                        <a:solidFill>
                          <a:srgbClr val="FFFFFF"/>
                        </a:solidFill>
                      </a:rPr>
                      <a:t>2</a:t>
                    </a:r>
                    <a:endParaRPr lang="zh-CN" altLang="en-US" sz="3200" b="1" dirty="0">
                      <a:solidFill>
                        <a:srgbClr val="FFFFFF"/>
                      </a:solidFill>
                    </a:endParaRPr>
                  </a:p>
                </p:txBody>
              </p:sp>
            </p:grpSp>
            <p:sp>
              <p:nvSpPr>
                <p:cNvPr id="6" name="文本框 5">
                  <a:extLst>
                    <a:ext uri="{FF2B5EF4-FFF2-40B4-BE49-F238E27FC236}">
                      <a16:creationId xmlns:a16="http://schemas.microsoft.com/office/drawing/2014/main" id="{0F6978D7-0CEA-32E1-3463-0C57E649F57A}"/>
                    </a:ext>
                  </a:extLst>
                </p:cNvPr>
                <p:cNvSpPr txBox="1"/>
                <p:nvPr/>
              </p:nvSpPr>
              <p:spPr>
                <a:xfrm>
                  <a:off x="7197629" y="3656303"/>
                  <a:ext cx="4385647" cy="919146"/>
                </a:xfrm>
                <a:prstGeom prst="rect">
                  <a:avLst/>
                </a:prstGeom>
                <a:noFill/>
              </p:spPr>
              <p:txBody>
                <a:bodyPr wrap="none">
                  <a:normAutofit/>
                </a:bodyPr>
                <a:lstStyle/>
                <a:p>
                  <a:pPr algn="ctr" defTabSz="914354">
                    <a:lnSpc>
                      <a:spcPct val="100000"/>
                    </a:lnSpc>
                  </a:pPr>
                  <a:r>
                    <a:rPr lang="en-US" altLang="zh-CN" b="1" dirty="0">
                      <a:solidFill>
                        <a:schemeClr val="tx1"/>
                      </a:solidFill>
                    </a:rPr>
                    <a:t>The Logic for Clearing Actions </a:t>
                  </a:r>
                </a:p>
                <a:p>
                  <a:pPr algn="ctr" defTabSz="914354">
                    <a:lnSpc>
                      <a:spcPct val="100000"/>
                    </a:lnSpc>
                  </a:pPr>
                  <a:r>
                    <a:rPr lang="en-US" altLang="zh-CN" b="1" dirty="0">
                      <a:solidFill>
                        <a:schemeClr val="tx1"/>
                      </a:solidFill>
                    </a:rPr>
                    <a:t>After </a:t>
                  </a:r>
                  <a:r>
                    <a:rPr lang="en-US" altLang="zh-CN" b="1" dirty="0"/>
                    <a:t>Champion</a:t>
                  </a:r>
                  <a:r>
                    <a:rPr lang="en-US" altLang="zh-CN" b="1" dirty="0">
                      <a:solidFill>
                        <a:schemeClr val="tx1"/>
                      </a:solidFill>
                    </a:rPr>
                    <a:t>'s Death</a:t>
                  </a:r>
                </a:p>
              </p:txBody>
            </p:sp>
          </p:grpSp>
          <p:grpSp>
            <p:nvGrpSpPr>
              <p:cNvPr id="4" name="组合 3">
                <a:extLst>
                  <a:ext uri="{FF2B5EF4-FFF2-40B4-BE49-F238E27FC236}">
                    <a16:creationId xmlns:a16="http://schemas.microsoft.com/office/drawing/2014/main" id="{ED12E3D8-154D-1AFB-175B-2A22A41AB54A}"/>
                  </a:ext>
                </a:extLst>
              </p:cNvPr>
              <p:cNvGrpSpPr/>
              <p:nvPr/>
            </p:nvGrpSpPr>
            <p:grpSpPr>
              <a:xfrm>
                <a:off x="-177142" y="1352614"/>
                <a:ext cx="6514993" cy="1339594"/>
                <a:chOff x="1051536" y="1393087"/>
                <a:chExt cx="6514993" cy="1339594"/>
              </a:xfrm>
            </p:grpSpPr>
            <p:grpSp>
              <p:nvGrpSpPr>
                <p:cNvPr id="64" name="组合 63">
                  <a:extLst>
                    <a:ext uri="{FF2B5EF4-FFF2-40B4-BE49-F238E27FC236}">
                      <a16:creationId xmlns:a16="http://schemas.microsoft.com/office/drawing/2014/main" id="{A46BBC1C-05D5-4B12-9694-22D0429AD9CC}"/>
                    </a:ext>
                  </a:extLst>
                </p:cNvPr>
                <p:cNvGrpSpPr/>
                <p:nvPr/>
              </p:nvGrpSpPr>
              <p:grpSpPr>
                <a:xfrm>
                  <a:off x="1051536" y="1393087"/>
                  <a:ext cx="6514993" cy="1332000"/>
                  <a:chOff x="1051536" y="1485533"/>
                  <a:chExt cx="6514993" cy="1332000"/>
                </a:xfrm>
              </p:grpSpPr>
              <p:sp>
                <p:nvSpPr>
                  <p:cNvPr id="7" name="矩形: 圆角 6">
                    <a:extLst>
                      <a:ext uri="{FF2B5EF4-FFF2-40B4-BE49-F238E27FC236}">
                        <a16:creationId xmlns:a16="http://schemas.microsoft.com/office/drawing/2014/main" id="{AEE23460-D433-4B27-8AB8-88B833F0F35E}"/>
                      </a:ext>
                    </a:extLst>
                  </p:cNvPr>
                  <p:cNvSpPr/>
                  <p:nvPr/>
                </p:nvSpPr>
                <p:spPr>
                  <a:xfrm>
                    <a:off x="1051536" y="1528024"/>
                    <a:ext cx="6514993" cy="1247018"/>
                  </a:xfrm>
                  <a:prstGeom prst="roundRect">
                    <a:avLst>
                      <a:gd name="adj" fmla="val 500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en-GB" sz="1400" dirty="0"/>
                  </a:p>
                </p:txBody>
              </p:sp>
              <p:sp>
                <p:nvSpPr>
                  <p:cNvPr id="8" name="椭圆 7">
                    <a:extLst>
                      <a:ext uri="{FF2B5EF4-FFF2-40B4-BE49-F238E27FC236}">
                        <a16:creationId xmlns:a16="http://schemas.microsoft.com/office/drawing/2014/main" id="{5C7282C4-55F1-489B-B4CF-18D796470EE9}"/>
                      </a:ext>
                    </a:extLst>
                  </p:cNvPr>
                  <p:cNvSpPr/>
                  <p:nvPr/>
                </p:nvSpPr>
                <p:spPr>
                  <a:xfrm>
                    <a:off x="1420518" y="1485533"/>
                    <a:ext cx="1331999" cy="1332000"/>
                  </a:xfrm>
                  <a:prstGeom prst="ellipse">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GB" altLang="zh-CN" sz="3200" b="1" dirty="0">
                        <a:solidFill>
                          <a:srgbClr val="FFFFFF"/>
                        </a:solidFill>
                      </a:rPr>
                      <a:t>1</a:t>
                    </a:r>
                    <a:endParaRPr lang="zh-CN" altLang="en-US" sz="3200" b="1" dirty="0">
                      <a:solidFill>
                        <a:srgbClr val="FFFFFF"/>
                      </a:solidFill>
                    </a:endParaRPr>
                  </a:p>
                </p:txBody>
              </p:sp>
              <p:sp>
                <p:nvSpPr>
                  <p:cNvPr id="9" name="文本框 8">
                    <a:extLst>
                      <a:ext uri="{FF2B5EF4-FFF2-40B4-BE49-F238E27FC236}">
                        <a16:creationId xmlns:a16="http://schemas.microsoft.com/office/drawing/2014/main" id="{02E9FF94-7731-4668-9728-34B52C5EA209}"/>
                      </a:ext>
                    </a:extLst>
                  </p:cNvPr>
                  <p:cNvSpPr txBox="1"/>
                  <p:nvPr/>
                </p:nvSpPr>
                <p:spPr>
                  <a:xfrm>
                    <a:off x="2752850" y="2208028"/>
                    <a:ext cx="4385646" cy="444916"/>
                  </a:xfrm>
                  <a:prstGeom prst="rect">
                    <a:avLst/>
                  </a:prstGeom>
                  <a:noFill/>
                </p:spPr>
                <p:txBody>
                  <a:bodyPr wrap="square" rtlCol="0" anchor="ctr">
                    <a:normAutofit/>
                  </a:bodyPr>
                  <a:lstStyle/>
                  <a:p>
                    <a:pPr>
                      <a:lnSpc>
                        <a:spcPct val="129999"/>
                      </a:lnSpc>
                    </a:pPr>
                    <a:endParaRPr kumimoji="1" lang="en-US" altLang="zh-CN" sz="1100" dirty="0">
                      <a:solidFill>
                        <a:schemeClr val="tx1"/>
                      </a:solidFill>
                      <a:sym typeface="Arial" panose="020B0604020202020204" pitchFamily="34" charset="0"/>
                    </a:endParaRPr>
                  </a:p>
                </p:txBody>
              </p:sp>
            </p:grpSp>
            <p:sp>
              <p:nvSpPr>
                <p:cNvPr id="10" name="文本框 9">
                  <a:extLst>
                    <a:ext uri="{FF2B5EF4-FFF2-40B4-BE49-F238E27FC236}">
                      <a16:creationId xmlns:a16="http://schemas.microsoft.com/office/drawing/2014/main" id="{DF3E8676-186D-BF91-19FF-B9C74E5DE14F}"/>
                    </a:ext>
                  </a:extLst>
                </p:cNvPr>
                <p:cNvSpPr txBox="1"/>
                <p:nvPr/>
              </p:nvSpPr>
              <p:spPr>
                <a:xfrm>
                  <a:off x="2752850" y="1732042"/>
                  <a:ext cx="4674700" cy="1000639"/>
                </a:xfrm>
                <a:prstGeom prst="rect">
                  <a:avLst/>
                </a:prstGeom>
                <a:noFill/>
              </p:spPr>
              <p:txBody>
                <a:bodyPr wrap="none">
                  <a:normAutofit/>
                </a:bodyPr>
                <a:lstStyle/>
                <a:p>
                  <a:pPr algn="ctr" defTabSz="914354">
                    <a:lnSpc>
                      <a:spcPct val="100000"/>
                    </a:lnSpc>
                  </a:pPr>
                  <a:r>
                    <a:rPr lang="en-US" altLang="zh-CN" b="1" dirty="0">
                      <a:solidFill>
                        <a:schemeClr val="tx1"/>
                      </a:solidFill>
                    </a:rPr>
                    <a:t>Hero's Automatic Enemy Targeting,</a:t>
                  </a:r>
                </a:p>
                <a:p>
                  <a:pPr algn="ctr" defTabSz="914354">
                    <a:lnSpc>
                      <a:spcPct val="100000"/>
                    </a:lnSpc>
                  </a:pPr>
                  <a:r>
                    <a:rPr lang="en-US" altLang="zh-CN" b="1" dirty="0">
                      <a:solidFill>
                        <a:schemeClr val="tx1"/>
                      </a:solidFill>
                    </a:rPr>
                    <a:t> Walking, and Attacking</a:t>
                  </a:r>
                </a:p>
              </p:txBody>
            </p:sp>
          </p:grpSp>
        </p:grpSp>
        <p:pic>
          <p:nvPicPr>
            <p:cNvPr id="3" name="图片 2">
              <a:extLst>
                <a:ext uri="{FF2B5EF4-FFF2-40B4-BE49-F238E27FC236}">
                  <a16:creationId xmlns:a16="http://schemas.microsoft.com/office/drawing/2014/main" id="{85535D8C-567D-44DC-C672-24C84C3768F2}"/>
                </a:ext>
              </a:extLst>
            </p:cNvPr>
            <p:cNvPicPr>
              <a:picLocks noChangeAspect="1"/>
            </p:cNvPicPr>
            <p:nvPr/>
          </p:nvPicPr>
          <p:blipFill rotWithShape="1">
            <a:blip r:embed="rId3">
              <a:extLst>
                <a:ext uri="{28A0092B-C50C-407E-A947-70E740481C1C}">
                  <a14:useLocalDpi xmlns:a14="http://schemas.microsoft.com/office/drawing/2010/main" val="0"/>
                </a:ext>
              </a:extLst>
            </a:blip>
            <a:srcRect l="9954"/>
            <a:stretch/>
          </p:blipFill>
          <p:spPr>
            <a:xfrm>
              <a:off x="6841680" y="1165014"/>
              <a:ext cx="4016820" cy="2025976"/>
            </a:xfrm>
            <a:prstGeom prst="rect">
              <a:avLst/>
            </a:prstGeom>
          </p:spPr>
        </p:pic>
        <p:pic>
          <p:nvPicPr>
            <p:cNvPr id="18" name="图片 17">
              <a:extLst>
                <a:ext uri="{FF2B5EF4-FFF2-40B4-BE49-F238E27FC236}">
                  <a16:creationId xmlns:a16="http://schemas.microsoft.com/office/drawing/2014/main" id="{BFE00FA5-FAD9-75B9-AAE8-3DEF07A9B3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374" y="3001245"/>
              <a:ext cx="4452323" cy="2022097"/>
            </a:xfrm>
            <a:prstGeom prst="rect">
              <a:avLst/>
            </a:prstGeom>
          </p:spPr>
        </p:pic>
        <p:pic>
          <p:nvPicPr>
            <p:cNvPr id="22" name="图片 21">
              <a:extLst>
                <a:ext uri="{FF2B5EF4-FFF2-40B4-BE49-F238E27FC236}">
                  <a16:creationId xmlns:a16="http://schemas.microsoft.com/office/drawing/2014/main" id="{BA8A9B0F-E675-0ED8-7196-E47679E1E8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1680" y="4602334"/>
              <a:ext cx="4016820" cy="2134127"/>
            </a:xfrm>
            <a:prstGeom prst="rect">
              <a:avLst/>
            </a:prstGeom>
          </p:spPr>
        </p:pic>
        <p:cxnSp>
          <p:nvCxnSpPr>
            <p:cNvPr id="32" name="直接箭头连接符 31">
              <a:extLst>
                <a:ext uri="{FF2B5EF4-FFF2-40B4-BE49-F238E27FC236}">
                  <a16:creationId xmlns:a16="http://schemas.microsoft.com/office/drawing/2014/main" id="{342139C6-F4F5-79D8-A412-D0FFE54094F5}"/>
                </a:ext>
              </a:extLst>
            </p:cNvPr>
            <p:cNvCxnSpPr/>
            <p:nvPr/>
          </p:nvCxnSpPr>
          <p:spPr>
            <a:xfrm flipH="1">
              <a:off x="9798627" y="4989932"/>
              <a:ext cx="648000" cy="144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5058103-6DC2-7C1A-3853-B6FEF05AABC7}"/>
                </a:ext>
              </a:extLst>
            </p:cNvPr>
            <p:cNvCxnSpPr/>
            <p:nvPr/>
          </p:nvCxnSpPr>
          <p:spPr>
            <a:xfrm flipH="1">
              <a:off x="9134311" y="6266306"/>
              <a:ext cx="648000" cy="144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8C0F60A8-14B3-B7CE-6538-968030BB90A3}"/>
                </a:ext>
              </a:extLst>
            </p:cNvPr>
            <p:cNvCxnSpPr>
              <a:cxnSpLocks/>
            </p:cNvCxnSpPr>
            <p:nvPr/>
          </p:nvCxnSpPr>
          <p:spPr>
            <a:xfrm>
              <a:off x="7156260" y="5095019"/>
              <a:ext cx="536039" cy="1280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45CA1D20-261D-AF1B-104B-9EAA0CC8D70F}"/>
                </a:ext>
              </a:extLst>
            </p:cNvPr>
            <p:cNvCxnSpPr>
              <a:cxnSpLocks/>
            </p:cNvCxnSpPr>
            <p:nvPr/>
          </p:nvCxnSpPr>
          <p:spPr>
            <a:xfrm>
              <a:off x="7028106" y="5333699"/>
              <a:ext cx="536039" cy="1280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53A733D8-F63A-FAA3-4D2D-70D119278FFC}"/>
              </a:ext>
            </a:extLst>
          </p:cNvPr>
          <p:cNvGrpSpPr/>
          <p:nvPr/>
        </p:nvGrpSpPr>
        <p:grpSpPr>
          <a:xfrm>
            <a:off x="10789922" y="55450"/>
            <a:ext cx="1323002" cy="376202"/>
            <a:chOff x="9532625" y="78745"/>
            <a:chExt cx="2461638" cy="699978"/>
          </a:xfrm>
        </p:grpSpPr>
        <p:pic>
          <p:nvPicPr>
            <p:cNvPr id="15" name="Picture 2">
              <a:extLst>
                <a:ext uri="{FF2B5EF4-FFF2-40B4-BE49-F238E27FC236}">
                  <a16:creationId xmlns:a16="http://schemas.microsoft.com/office/drawing/2014/main" id="{AE5ABD02-6ACD-A4EF-6780-2BB5534709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F260EF27-6CF4-1C60-DA3A-686C819C59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603574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64">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Automatic Battle Logic for Champions</a:t>
            </a:r>
            <a:endParaRPr lang="en-US" dirty="0"/>
          </a:p>
        </p:txBody>
      </p:sp>
      <p:grpSp>
        <p:nvGrpSpPr>
          <p:cNvPr id="2" name="组合 1">
            <a:extLst>
              <a:ext uri="{FF2B5EF4-FFF2-40B4-BE49-F238E27FC236}">
                <a16:creationId xmlns:a16="http://schemas.microsoft.com/office/drawing/2014/main" id="{59623894-4ACB-7A1F-1108-428911321759}"/>
              </a:ext>
            </a:extLst>
          </p:cNvPr>
          <p:cNvGrpSpPr/>
          <p:nvPr/>
        </p:nvGrpSpPr>
        <p:grpSpPr>
          <a:xfrm>
            <a:off x="554989" y="1028700"/>
            <a:ext cx="11906310" cy="5753457"/>
            <a:chOff x="554989" y="1028700"/>
            <a:chExt cx="11906310" cy="5753457"/>
          </a:xfrm>
        </p:grpSpPr>
        <p:sp>
          <p:nvSpPr>
            <p:cNvPr id="17" name="文本框 16">
              <a:extLst>
                <a:ext uri="{FF2B5EF4-FFF2-40B4-BE49-F238E27FC236}">
                  <a16:creationId xmlns:a16="http://schemas.microsoft.com/office/drawing/2014/main" id="{6D43FA13-BE00-26F2-E216-C79B17E96D8A}"/>
                </a:ext>
              </a:extLst>
            </p:cNvPr>
            <p:cNvSpPr txBox="1"/>
            <p:nvPr/>
          </p:nvSpPr>
          <p:spPr>
            <a:xfrm>
              <a:off x="554989" y="1028700"/>
              <a:ext cx="11069319" cy="5753457"/>
            </a:xfrm>
            <a:prstGeom prst="rect">
              <a:avLst/>
            </a:prstGeom>
            <a:noFill/>
          </p:spPr>
          <p:txBody>
            <a:bodyPr wrap="square" numCol="2" rtlCol="0">
              <a:spAutoFit/>
            </a:bodyPr>
            <a:lstStyle/>
            <a:p>
              <a:r>
                <a:rPr lang="en-US" altLang="zh-CN" sz="1200" dirty="0"/>
                <a:t>// </a:t>
              </a:r>
              <a:r>
                <a:rPr lang="zh-CN" altLang="en-US" sz="1200" dirty="0"/>
                <a:t>更新战斗英雄</a:t>
              </a:r>
            </a:p>
            <a:p>
              <a:r>
                <a:rPr lang="en-US" altLang="zh-CN" sz="1200" dirty="0"/>
                <a:t>for (int </a:t>
              </a:r>
              <a:r>
                <a:rPr lang="en-US" altLang="zh-CN" sz="1200" dirty="0" err="1"/>
                <a:t>i</a:t>
              </a:r>
              <a:r>
                <a:rPr lang="en-US" altLang="zh-CN" sz="1200" dirty="0"/>
                <a:t> = 0; </a:t>
              </a:r>
              <a:r>
                <a:rPr lang="en-US" altLang="zh-CN" sz="1200" dirty="0" err="1"/>
                <a:t>i</a:t>
              </a:r>
              <a:r>
                <a:rPr lang="en-US" altLang="zh-CN" sz="1200" dirty="0"/>
                <a:t> &lt; </a:t>
              </a:r>
              <a:r>
                <a:rPr lang="en-US" altLang="zh-CN" sz="1200" dirty="0" err="1"/>
                <a:t>battleChampionCount</a:t>
              </a:r>
              <a:r>
                <a:rPr lang="en-US" altLang="zh-CN" sz="1200" dirty="0"/>
                <a:t>; </a:t>
              </a:r>
              <a:r>
                <a:rPr lang="en-US" altLang="zh-CN" sz="1200" dirty="0" err="1"/>
                <a:t>i</a:t>
              </a:r>
              <a:r>
                <a:rPr lang="en-US" altLang="zh-CN" sz="1200" dirty="0"/>
                <a:t>++) {</a:t>
              </a:r>
            </a:p>
            <a:p>
              <a:r>
                <a:rPr lang="en-US" altLang="zh-CN" sz="1200" b="1" dirty="0">
                  <a:solidFill>
                    <a:srgbClr val="7030A0"/>
                  </a:solidFill>
                </a:rPr>
                <a:t>    if (</a:t>
              </a:r>
              <a:r>
                <a:rPr lang="en-US" altLang="zh-CN" sz="1200" b="1" dirty="0" err="1">
                  <a:solidFill>
                    <a:srgbClr val="7030A0"/>
                  </a:solidFill>
                </a:rPr>
                <a:t>battleChampion</a:t>
              </a:r>
              <a:r>
                <a:rPr lang="en-US" altLang="zh-CN" sz="1200" b="1" dirty="0">
                  <a:solidFill>
                    <a:srgbClr val="7030A0"/>
                  </a:solidFill>
                </a:rPr>
                <a:t>[</a:t>
              </a:r>
              <a:r>
                <a:rPr lang="en-US" altLang="zh-CN" sz="1200" b="1" dirty="0" err="1">
                  <a:solidFill>
                    <a:srgbClr val="7030A0"/>
                  </a:solidFill>
                </a:rPr>
                <a:t>i</a:t>
              </a:r>
              <a:r>
                <a:rPr lang="en-US" altLang="zh-CN" sz="1200" b="1" dirty="0">
                  <a:solidFill>
                    <a:srgbClr val="7030A0"/>
                  </a:solidFill>
                </a:rPr>
                <a:t>] != </a:t>
              </a:r>
              <a:r>
                <a:rPr lang="en-US" altLang="zh-CN" sz="1200" b="1" dirty="0" err="1">
                  <a:solidFill>
                    <a:srgbClr val="7030A0"/>
                  </a:solidFill>
                </a:rPr>
                <a:t>nullptr</a:t>
              </a:r>
              <a:r>
                <a:rPr lang="en-US" altLang="zh-CN" sz="1200" b="1" dirty="0">
                  <a:solidFill>
                    <a:srgbClr val="7030A0"/>
                  </a:solidFill>
                </a:rPr>
                <a:t>) </a:t>
              </a:r>
              <a:r>
                <a:rPr lang="en-US" altLang="zh-CN" sz="1200" dirty="0"/>
                <a:t>{ // </a:t>
              </a:r>
              <a:r>
                <a:rPr lang="zh-CN" altLang="en-US" sz="1200" dirty="0"/>
                <a:t>存在战斗英雄</a:t>
              </a:r>
            </a:p>
            <a:p>
              <a:r>
                <a:rPr lang="zh-CN" altLang="en-US" sz="1200" dirty="0"/>
                <a:t>        </a:t>
              </a:r>
              <a:r>
                <a:rPr lang="en-US" altLang="zh-CN" sz="1200" dirty="0"/>
                <a:t>// </a:t>
              </a:r>
              <a:r>
                <a:rPr lang="zh-CN" altLang="en-US" sz="1200" dirty="0"/>
                <a:t>设置生命条和经验条</a:t>
              </a:r>
            </a:p>
            <a:p>
              <a:r>
                <a:rPr lang="zh-CN" altLang="en-US" sz="1200" dirty="0"/>
                <a:t>        </a:t>
              </a:r>
              <a:r>
                <a:rPr lang="en-US" altLang="zh-CN" sz="1200" dirty="0"/>
                <a:t>// </a:t>
              </a:r>
              <a:r>
                <a:rPr lang="zh-CN" altLang="en-US" sz="1200" dirty="0"/>
                <a:t>检查角色存活</a:t>
              </a:r>
            </a:p>
            <a:p>
              <a:r>
                <a:rPr lang="zh-CN" altLang="en-US" sz="1200" b="1" dirty="0">
                  <a:solidFill>
                    <a:srgbClr val="FF0000"/>
                  </a:solidFill>
                </a:rPr>
                <a:t>        </a:t>
              </a:r>
              <a:r>
                <a:rPr lang="en-US" altLang="zh-CN" sz="1200" b="1" dirty="0">
                  <a:solidFill>
                    <a:srgbClr val="FF0000"/>
                  </a:solidFill>
                </a:rPr>
                <a:t>if (</a:t>
              </a:r>
              <a:r>
                <a:rPr lang="en-US" altLang="zh-CN" sz="1200" b="1" dirty="0" err="1">
                  <a:solidFill>
                    <a:srgbClr val="FF0000"/>
                  </a:solidFill>
                </a:rPr>
                <a:t>battleChampion</a:t>
              </a:r>
              <a:r>
                <a:rPr lang="en-US" altLang="zh-CN" sz="1200" b="1" dirty="0">
                  <a:solidFill>
                    <a:srgbClr val="FF0000"/>
                  </a:solidFill>
                </a:rPr>
                <a:t>[</a:t>
              </a:r>
              <a:r>
                <a:rPr lang="en-US" altLang="zh-CN" sz="1200" b="1" dirty="0" err="1">
                  <a:solidFill>
                    <a:srgbClr val="FF0000"/>
                  </a:solidFill>
                </a:rPr>
                <a:t>i</a:t>
              </a:r>
              <a:r>
                <a:rPr lang="en-US" altLang="zh-CN" sz="1200" b="1" dirty="0">
                  <a:solidFill>
                    <a:srgbClr val="FF0000"/>
                  </a:solidFill>
                </a:rPr>
                <a:t>]-&gt;</a:t>
              </a:r>
              <a:r>
                <a:rPr lang="en-US" altLang="zh-CN" sz="1200" b="1" dirty="0" err="1">
                  <a:solidFill>
                    <a:srgbClr val="FF0000"/>
                  </a:solidFill>
                </a:rPr>
                <a:t>getAttributes</a:t>
              </a:r>
              <a:r>
                <a:rPr lang="en-US" altLang="zh-CN" sz="1200" b="1" dirty="0">
                  <a:solidFill>
                    <a:srgbClr val="FF0000"/>
                  </a:solidFill>
                </a:rPr>
                <a:t>().</a:t>
              </a:r>
              <a:r>
                <a:rPr lang="en-US" altLang="zh-CN" sz="1200" b="1" dirty="0" err="1">
                  <a:solidFill>
                    <a:srgbClr val="FF0000"/>
                  </a:solidFill>
                </a:rPr>
                <a:t>healthPoints</a:t>
              </a:r>
              <a:r>
                <a:rPr lang="en-US" altLang="zh-CN" sz="1200" b="1" dirty="0">
                  <a:solidFill>
                    <a:srgbClr val="FF0000"/>
                  </a:solidFill>
                </a:rPr>
                <a:t> &gt; 0) </a:t>
              </a:r>
              <a:r>
                <a:rPr lang="en-US" altLang="zh-CN" sz="1200" dirty="0"/>
                <a:t>{ // </a:t>
              </a:r>
              <a:r>
                <a:rPr lang="zh-CN" altLang="en-US" sz="1200" dirty="0"/>
                <a:t>角色存活</a:t>
              </a:r>
            </a:p>
            <a:p>
              <a:r>
                <a:rPr lang="zh-CN" altLang="en-US" sz="1200" dirty="0"/>
                <a:t>            </a:t>
              </a:r>
              <a:r>
                <a:rPr lang="en-US" altLang="zh-CN" sz="1200" b="1" dirty="0">
                  <a:solidFill>
                    <a:srgbClr val="0070C0"/>
                  </a:solidFill>
                </a:rPr>
                <a:t>if (</a:t>
              </a:r>
              <a:r>
                <a:rPr lang="en-US" altLang="zh-CN" sz="1200" b="1" dirty="0" err="1">
                  <a:solidFill>
                    <a:srgbClr val="0070C0"/>
                  </a:solidFill>
                </a:rPr>
                <a:t>battleChampion</a:t>
              </a:r>
              <a:r>
                <a:rPr lang="en-US" altLang="zh-CN" sz="1200" b="1" dirty="0">
                  <a:solidFill>
                    <a:srgbClr val="0070C0"/>
                  </a:solidFill>
                </a:rPr>
                <a:t>[</a:t>
              </a:r>
              <a:r>
                <a:rPr lang="en-US" altLang="zh-CN" sz="1200" b="1" dirty="0" err="1">
                  <a:solidFill>
                    <a:srgbClr val="0070C0"/>
                  </a:solidFill>
                </a:rPr>
                <a:t>i</a:t>
              </a:r>
              <a:r>
                <a:rPr lang="en-US" altLang="zh-CN" sz="1200" b="1" dirty="0">
                  <a:solidFill>
                    <a:srgbClr val="0070C0"/>
                  </a:solidFill>
                </a:rPr>
                <a:t>]-&gt;</a:t>
              </a:r>
              <a:r>
                <a:rPr lang="en-US" altLang="zh-CN" sz="1200" b="1" dirty="0" err="1">
                  <a:solidFill>
                    <a:srgbClr val="0070C0"/>
                  </a:solidFill>
                </a:rPr>
                <a:t>getIsMoving</a:t>
              </a:r>
              <a:r>
                <a:rPr lang="en-US" altLang="zh-CN" sz="1200" b="1" dirty="0">
                  <a:solidFill>
                    <a:srgbClr val="0070C0"/>
                  </a:solidFill>
                </a:rPr>
                <a:t>()) </a:t>
              </a:r>
              <a:r>
                <a:rPr lang="en-US" altLang="zh-CN" sz="1200" dirty="0"/>
                <a:t>{ // </a:t>
              </a:r>
              <a:r>
                <a:rPr lang="zh-CN" altLang="en-US" sz="1200" dirty="0"/>
                <a:t>角色正在移动</a:t>
              </a:r>
            </a:p>
            <a:p>
              <a:r>
                <a:rPr lang="zh-CN" altLang="en-US" sz="1200" dirty="0"/>
                <a:t>                </a:t>
              </a:r>
              <a:r>
                <a:rPr lang="en-US" altLang="zh-CN" sz="1200" dirty="0"/>
                <a:t>// </a:t>
              </a:r>
              <a:r>
                <a:rPr lang="zh-CN" altLang="en-US" sz="1200" dirty="0"/>
                <a:t>增加移动时间间隔</a:t>
              </a:r>
            </a:p>
            <a:p>
              <a:r>
                <a:rPr lang="zh-CN" altLang="en-US" sz="1200" b="1" dirty="0">
                  <a:solidFill>
                    <a:srgbClr val="FF0000"/>
                  </a:solidFill>
                </a:rPr>
                <a:t>                </a:t>
              </a:r>
              <a:r>
                <a:rPr lang="en-US" altLang="zh-CN" sz="1200" b="1" dirty="0">
                  <a:solidFill>
                    <a:srgbClr val="00B050"/>
                  </a:solidFill>
                </a:rPr>
                <a:t>if (</a:t>
              </a:r>
              <a:r>
                <a:rPr lang="en-US" altLang="zh-CN" sz="1200" b="1" dirty="0" err="1">
                  <a:solidFill>
                    <a:srgbClr val="00B050"/>
                  </a:solidFill>
                </a:rPr>
                <a:t>battleChampion</a:t>
              </a:r>
              <a:r>
                <a:rPr lang="en-US" altLang="zh-CN" sz="1200" b="1" dirty="0">
                  <a:solidFill>
                    <a:srgbClr val="00B050"/>
                  </a:solidFill>
                </a:rPr>
                <a:t>[</a:t>
              </a:r>
              <a:r>
                <a:rPr lang="en-US" altLang="zh-CN" sz="1200" b="1" dirty="0" err="1">
                  <a:solidFill>
                    <a:srgbClr val="00B050"/>
                  </a:solidFill>
                </a:rPr>
                <a:t>i</a:t>
              </a:r>
              <a:r>
                <a:rPr lang="en-US" altLang="zh-CN" sz="1200" b="1" dirty="0">
                  <a:solidFill>
                    <a:srgbClr val="00B050"/>
                  </a:solidFill>
                </a:rPr>
                <a:t>]-&gt;</a:t>
              </a:r>
              <a:r>
                <a:rPr lang="en-US" altLang="zh-CN" sz="1200" b="1" dirty="0" err="1">
                  <a:solidFill>
                    <a:srgbClr val="00B050"/>
                  </a:solidFill>
                </a:rPr>
                <a:t>getMoveIntervalTimer</a:t>
              </a:r>
              <a:r>
                <a:rPr lang="en-US" altLang="zh-CN" sz="1200" b="1" dirty="0">
                  <a:solidFill>
                    <a:srgbClr val="00B050"/>
                  </a:solidFill>
                </a:rPr>
                <a:t>() &gt;= (1.0f / </a:t>
              </a:r>
              <a:r>
                <a:rPr lang="en-US" altLang="zh-CN" sz="1200" b="1" dirty="0" err="1">
                  <a:solidFill>
                    <a:srgbClr val="00B050"/>
                  </a:solidFill>
                </a:rPr>
                <a:t>battleChampion</a:t>
              </a:r>
              <a:r>
                <a:rPr lang="en-US" altLang="zh-CN" sz="1200" b="1" dirty="0">
                  <a:solidFill>
                    <a:srgbClr val="00B050"/>
                  </a:solidFill>
                </a:rPr>
                <a:t>[</a:t>
              </a:r>
              <a:r>
                <a:rPr lang="en-US" altLang="zh-CN" sz="1200" b="1" dirty="0" err="1">
                  <a:solidFill>
                    <a:srgbClr val="00B050"/>
                  </a:solidFill>
                </a:rPr>
                <a:t>i</a:t>
              </a:r>
              <a:r>
                <a:rPr lang="en-US" altLang="zh-CN" sz="1200" b="1" dirty="0">
                  <a:solidFill>
                    <a:srgbClr val="00B050"/>
                  </a:solidFill>
                </a:rPr>
                <a:t>]-&gt;</a:t>
              </a:r>
              <a:r>
                <a:rPr lang="en-US" altLang="zh-CN" sz="1200" b="1" dirty="0" err="1">
                  <a:solidFill>
                    <a:srgbClr val="00B050"/>
                  </a:solidFill>
                </a:rPr>
                <a:t>getAttributes</a:t>
              </a:r>
              <a:r>
                <a:rPr lang="en-US" altLang="zh-CN" sz="1200" b="1" dirty="0">
                  <a:solidFill>
                    <a:srgbClr val="00B050"/>
                  </a:solidFill>
                </a:rPr>
                <a:t>().</a:t>
              </a:r>
              <a:r>
                <a:rPr lang="en-US" altLang="zh-CN" sz="1200" b="1" dirty="0" err="1">
                  <a:solidFill>
                    <a:srgbClr val="00B050"/>
                  </a:solidFill>
                </a:rPr>
                <a:t>movementSpeed</a:t>
              </a:r>
              <a:r>
                <a:rPr lang="en-US" altLang="zh-CN" sz="1200" b="1" dirty="0">
                  <a:solidFill>
                    <a:srgbClr val="00B050"/>
                  </a:solidFill>
                </a:rPr>
                <a:t>)) </a:t>
              </a:r>
              <a:r>
                <a:rPr lang="en-US" altLang="zh-CN" sz="1200" dirty="0"/>
                <a:t>{ // </a:t>
              </a:r>
              <a:r>
                <a:rPr lang="zh-CN" altLang="en-US" sz="1200" dirty="0"/>
                <a:t>达到停止移动条件</a:t>
              </a:r>
            </a:p>
            <a:p>
              <a:r>
                <a:rPr lang="zh-CN" altLang="en-US" sz="1200" dirty="0"/>
                <a:t>                    </a:t>
              </a:r>
              <a:r>
                <a:rPr lang="en-US" altLang="zh-CN" sz="1200" dirty="0"/>
                <a:t>// </a:t>
              </a:r>
              <a:r>
                <a:rPr lang="zh-CN" altLang="en-US" sz="1200" dirty="0"/>
                <a:t>停止战斗英雄移动</a:t>
              </a:r>
            </a:p>
            <a:p>
              <a:r>
                <a:rPr lang="zh-CN" altLang="en-US" sz="1200" dirty="0"/>
                <a:t>                    </a:t>
              </a:r>
              <a:r>
                <a:rPr lang="en-US" altLang="zh-CN" sz="1200" dirty="0"/>
                <a:t>// </a:t>
              </a:r>
              <a:r>
                <a:rPr lang="zh-CN" altLang="en-US" sz="1200" dirty="0"/>
                <a:t>重置移动时间间隔</a:t>
              </a:r>
            </a:p>
            <a:p>
              <a:r>
                <a:rPr lang="zh-CN" altLang="en-US" sz="1200" dirty="0"/>
                <a:t>                    </a:t>
              </a:r>
              <a:r>
                <a:rPr lang="en-US" altLang="zh-CN" sz="1200" dirty="0"/>
                <a:t>// </a:t>
              </a:r>
              <a:r>
                <a:rPr lang="zh-CN" altLang="en-US" sz="1200" dirty="0"/>
                <a:t>重置战斗英雄移动状态</a:t>
              </a:r>
            </a:p>
            <a:p>
              <a:r>
                <a:rPr lang="zh-CN" altLang="en-US" sz="1200" dirty="0"/>
                <a:t>                    </a:t>
              </a:r>
              <a:r>
                <a:rPr lang="en-US" altLang="zh-CN" sz="1200" dirty="0"/>
                <a:t>// </a:t>
              </a:r>
              <a:r>
                <a:rPr lang="zh-CN" altLang="en-US" sz="1200" dirty="0"/>
                <a:t>重置当前移动</a:t>
              </a:r>
            </a:p>
            <a:p>
              <a:r>
                <a:rPr lang="zh-CN" altLang="en-US" sz="1200" dirty="0"/>
                <a:t>                </a:t>
              </a:r>
              <a:r>
                <a:rPr lang="en-US" altLang="zh-CN" sz="1200" dirty="0"/>
                <a:t>}</a:t>
              </a:r>
            </a:p>
            <a:p>
              <a:r>
                <a:rPr lang="en-US" altLang="zh-CN" sz="1200" dirty="0"/>
                <a:t>            }</a:t>
              </a:r>
            </a:p>
            <a:p>
              <a:r>
                <a:rPr lang="en-US" altLang="zh-CN" sz="1200" dirty="0"/>
                <a:t>            </a:t>
              </a:r>
              <a:r>
                <a:rPr lang="en-US" altLang="zh-CN" sz="1200" b="1" dirty="0">
                  <a:solidFill>
                    <a:srgbClr val="0070C0"/>
                  </a:solidFill>
                </a:rPr>
                <a:t>else</a:t>
              </a:r>
              <a:r>
                <a:rPr lang="en-US" altLang="zh-CN" sz="1200" dirty="0"/>
                <a:t> { // </a:t>
              </a:r>
              <a:r>
                <a:rPr lang="zh-CN" altLang="en-US" sz="1200" dirty="0"/>
                <a:t>角色停止移动</a:t>
              </a:r>
            </a:p>
            <a:p>
              <a:r>
                <a:rPr lang="zh-CN" altLang="en-US" sz="1200" dirty="0"/>
                <a:t>                </a:t>
              </a:r>
              <a:r>
                <a:rPr lang="en-US" altLang="zh-CN" sz="1200" dirty="0"/>
                <a:t>// </a:t>
              </a:r>
              <a:r>
                <a:rPr lang="zh-CN" altLang="en-US" sz="1200" dirty="0"/>
                <a:t>检查是否达到技能触发条件</a:t>
              </a:r>
            </a:p>
            <a:p>
              <a:r>
                <a:rPr lang="zh-CN" altLang="en-US" sz="1200" b="1" dirty="0"/>
                <a:t>                </a:t>
              </a:r>
              <a:r>
                <a:rPr lang="en-US" altLang="zh-CN" sz="1200" b="1" dirty="0">
                  <a:solidFill>
                    <a:schemeClr val="accent2">
                      <a:lumMod val="50000"/>
                    </a:schemeClr>
                  </a:solidFill>
                </a:rPr>
                <a:t>if (</a:t>
              </a:r>
              <a:r>
                <a:rPr lang="en-US" altLang="zh-CN" sz="1200" b="1" dirty="0" err="1">
                  <a:solidFill>
                    <a:schemeClr val="accent2">
                      <a:lumMod val="50000"/>
                    </a:schemeClr>
                  </a:solidFill>
                </a:rPr>
                <a:t>battleChampion</a:t>
              </a:r>
              <a:r>
                <a:rPr lang="en-US" altLang="zh-CN" sz="1200" b="1" dirty="0">
                  <a:solidFill>
                    <a:schemeClr val="accent2">
                      <a:lumMod val="50000"/>
                    </a:schemeClr>
                  </a:solidFill>
                </a:rPr>
                <a:t>[</a:t>
              </a:r>
              <a:r>
                <a:rPr lang="en-US" altLang="zh-CN" sz="1200" b="1" dirty="0" err="1">
                  <a:solidFill>
                    <a:schemeClr val="accent2">
                      <a:lumMod val="50000"/>
                    </a:schemeClr>
                  </a:solidFill>
                </a:rPr>
                <a:t>i</a:t>
              </a:r>
              <a:r>
                <a:rPr lang="en-US" altLang="zh-CN" sz="1200" b="1" dirty="0">
                  <a:solidFill>
                    <a:schemeClr val="accent2">
                      <a:lumMod val="50000"/>
                    </a:schemeClr>
                  </a:solidFill>
                </a:rPr>
                <a:t>]-&gt;</a:t>
              </a:r>
              <a:r>
                <a:rPr lang="en-US" altLang="zh-CN" sz="1200" b="1" dirty="0" err="1">
                  <a:solidFill>
                    <a:schemeClr val="accent2">
                      <a:lumMod val="50000"/>
                    </a:schemeClr>
                  </a:solidFill>
                </a:rPr>
                <a:t>getAttributes</a:t>
              </a:r>
              <a:r>
                <a:rPr lang="en-US" altLang="zh-CN" sz="1200" b="1" dirty="0">
                  <a:solidFill>
                    <a:schemeClr val="accent2">
                      <a:lumMod val="50000"/>
                    </a:schemeClr>
                  </a:solidFill>
                </a:rPr>
                <a:t>().</a:t>
              </a:r>
              <a:r>
                <a:rPr lang="en-US" altLang="zh-CN" sz="1200" b="1" dirty="0" err="1">
                  <a:solidFill>
                    <a:schemeClr val="accent2">
                      <a:lumMod val="50000"/>
                    </a:schemeClr>
                  </a:solidFill>
                </a:rPr>
                <a:t>magicPoints</a:t>
              </a:r>
              <a:r>
                <a:rPr lang="en-US" altLang="zh-CN" sz="1200" b="1" dirty="0">
                  <a:solidFill>
                    <a:schemeClr val="accent2">
                      <a:lumMod val="50000"/>
                    </a:schemeClr>
                  </a:solidFill>
                </a:rPr>
                <a:t> &gt;= </a:t>
              </a:r>
              <a:r>
                <a:rPr lang="en-US" altLang="zh-CN" sz="1200" b="1" dirty="0" err="1">
                  <a:solidFill>
                    <a:schemeClr val="accent2">
                      <a:lumMod val="50000"/>
                    </a:schemeClr>
                  </a:solidFill>
                </a:rPr>
                <a:t>battleChampion</a:t>
              </a:r>
              <a:r>
                <a:rPr lang="en-US" altLang="zh-CN" sz="1200" b="1" dirty="0">
                  <a:solidFill>
                    <a:schemeClr val="accent2">
                      <a:lumMod val="50000"/>
                    </a:schemeClr>
                  </a:solidFill>
                </a:rPr>
                <a:t>[</a:t>
              </a:r>
              <a:r>
                <a:rPr lang="en-US" altLang="zh-CN" sz="1200" b="1" dirty="0" err="1">
                  <a:solidFill>
                    <a:schemeClr val="accent2">
                      <a:lumMod val="50000"/>
                    </a:schemeClr>
                  </a:solidFill>
                </a:rPr>
                <a:t>i</a:t>
              </a:r>
              <a:r>
                <a:rPr lang="en-US" altLang="zh-CN" sz="1200" b="1" dirty="0">
                  <a:solidFill>
                    <a:schemeClr val="accent2">
                      <a:lumMod val="50000"/>
                    </a:schemeClr>
                  </a:solidFill>
                </a:rPr>
                <a:t>]-&gt;</a:t>
              </a:r>
              <a:r>
                <a:rPr lang="en-US" altLang="zh-CN" sz="1200" b="1" dirty="0" err="1">
                  <a:solidFill>
                    <a:schemeClr val="accent2">
                      <a:lumMod val="50000"/>
                    </a:schemeClr>
                  </a:solidFill>
                </a:rPr>
                <a:t>getAttributes</a:t>
              </a:r>
              <a:r>
                <a:rPr lang="en-US" altLang="zh-CN" sz="1200" b="1" dirty="0">
                  <a:solidFill>
                    <a:schemeClr val="accent2">
                      <a:lumMod val="50000"/>
                    </a:schemeClr>
                  </a:solidFill>
                </a:rPr>
                <a:t>().</a:t>
              </a:r>
              <a:r>
                <a:rPr lang="en-US" altLang="zh-CN" sz="1200" b="1" dirty="0" err="1">
                  <a:solidFill>
                    <a:schemeClr val="accent2">
                      <a:lumMod val="50000"/>
                    </a:schemeClr>
                  </a:solidFill>
                </a:rPr>
                <a:t>skillTriggerThreshold</a:t>
              </a:r>
              <a:r>
                <a:rPr lang="en-US" altLang="zh-CN" sz="1200" b="1" dirty="0">
                  <a:solidFill>
                    <a:schemeClr val="accent2">
                      <a:lumMod val="50000"/>
                    </a:schemeClr>
                  </a:solidFill>
                </a:rPr>
                <a:t>) </a:t>
              </a:r>
              <a:r>
                <a:rPr lang="en-US" altLang="zh-CN" sz="1200" dirty="0"/>
                <a:t>{</a:t>
              </a:r>
            </a:p>
            <a:p>
              <a:r>
                <a:rPr lang="en-US" altLang="zh-CN" sz="1200" dirty="0"/>
                <a:t>                    // </a:t>
              </a:r>
              <a:r>
                <a:rPr lang="zh-CN" altLang="en-US" sz="1200" dirty="0"/>
                <a:t>触发技能</a:t>
              </a:r>
            </a:p>
            <a:p>
              <a:r>
                <a:rPr lang="zh-CN" altLang="en-US" sz="1200" dirty="0"/>
                <a:t>                </a:t>
              </a:r>
              <a:r>
                <a:rPr lang="en-US" altLang="zh-CN" sz="1200" dirty="0"/>
                <a:t>}</a:t>
              </a:r>
            </a:p>
            <a:p>
              <a:r>
                <a:rPr lang="en-US" altLang="zh-CN" sz="1200" dirty="0"/>
                <a:t>                // </a:t>
              </a:r>
              <a:r>
                <a:rPr lang="zh-CN" altLang="en-US" sz="1200" dirty="0"/>
                <a:t>获取最近敌方战斗英雄</a:t>
              </a:r>
            </a:p>
            <a:p>
              <a:r>
                <a:rPr lang="zh-CN" altLang="en-US" sz="1200" b="1" dirty="0">
                  <a:solidFill>
                    <a:schemeClr val="tx1">
                      <a:lumMod val="50000"/>
                    </a:schemeClr>
                  </a:solidFill>
                </a:rPr>
                <a:t>                </a:t>
              </a:r>
              <a:r>
                <a:rPr lang="en-US" altLang="zh-CN" sz="1200" b="1" dirty="0">
                  <a:solidFill>
                    <a:schemeClr val="tx1">
                      <a:lumMod val="50000"/>
                    </a:schemeClr>
                  </a:solidFill>
                </a:rPr>
                <a:t>if (</a:t>
              </a:r>
              <a:r>
                <a:rPr lang="en-US" altLang="zh-CN" sz="1200" b="1" dirty="0" err="1">
                  <a:solidFill>
                    <a:schemeClr val="tx1">
                      <a:lumMod val="50000"/>
                    </a:schemeClr>
                  </a:solidFill>
                </a:rPr>
                <a:t>battleChampion</a:t>
              </a:r>
              <a:r>
                <a:rPr lang="en-US" altLang="zh-CN" sz="1200" b="1" dirty="0">
                  <a:solidFill>
                    <a:schemeClr val="tx1">
                      <a:lumMod val="50000"/>
                    </a:schemeClr>
                  </a:solidFill>
                </a:rPr>
                <a:t>[</a:t>
              </a:r>
              <a:r>
                <a:rPr lang="en-US" altLang="zh-CN" sz="1200" b="1" dirty="0" err="1">
                  <a:solidFill>
                    <a:schemeClr val="tx1">
                      <a:lumMod val="50000"/>
                    </a:schemeClr>
                  </a:solidFill>
                </a:rPr>
                <a:t>i</a:t>
              </a:r>
              <a:r>
                <a:rPr lang="en-US" altLang="zh-CN" sz="1200" b="1" dirty="0">
                  <a:solidFill>
                    <a:schemeClr val="tx1">
                      <a:lumMod val="50000"/>
                    </a:schemeClr>
                  </a:solidFill>
                </a:rPr>
                <a:t>]-&gt;</a:t>
              </a:r>
              <a:r>
                <a:rPr lang="en-US" altLang="zh-CN" sz="1200" b="1" dirty="0" err="1">
                  <a:solidFill>
                    <a:schemeClr val="tx1">
                      <a:lumMod val="50000"/>
                    </a:schemeClr>
                  </a:solidFill>
                </a:rPr>
                <a:t>getCurrentEnemy</a:t>
              </a:r>
              <a:r>
                <a:rPr lang="en-US" altLang="zh-CN" sz="1200" b="1" dirty="0">
                  <a:solidFill>
                    <a:schemeClr val="tx1">
                      <a:lumMod val="50000"/>
                    </a:schemeClr>
                  </a:solidFill>
                </a:rPr>
                <a:t>())</a:t>
              </a:r>
              <a:r>
                <a:rPr lang="en-US" altLang="zh-CN" sz="1200" b="1" dirty="0">
                  <a:solidFill>
                    <a:schemeClr val="accent4">
                      <a:lumMod val="50000"/>
                    </a:schemeClr>
                  </a:solidFill>
                </a:rPr>
                <a:t> </a:t>
              </a:r>
              <a:r>
                <a:rPr lang="en-US" altLang="zh-CN" sz="1200" dirty="0"/>
                <a:t>{ // </a:t>
              </a:r>
              <a:r>
                <a:rPr lang="zh-CN" altLang="en-US" sz="1200" dirty="0"/>
                <a:t>获取当前锁定敌人战斗英雄指针</a:t>
              </a:r>
            </a:p>
            <a:p>
              <a:r>
                <a:rPr lang="zh-CN" altLang="en-US" sz="1200" dirty="0"/>
                <a:t>                    </a:t>
              </a:r>
              <a:r>
                <a:rPr lang="en-US" altLang="zh-CN" sz="1200" dirty="0"/>
                <a:t>// </a:t>
              </a:r>
              <a:r>
                <a:rPr lang="zh-CN" altLang="en-US" sz="1200" dirty="0"/>
                <a:t>攻击范围内存在敌人战斗英雄</a:t>
              </a:r>
            </a:p>
            <a:p>
              <a:r>
                <a:rPr lang="zh-CN" altLang="en-US" sz="1200" b="1" dirty="0">
                  <a:solidFill>
                    <a:schemeClr val="tx1">
                      <a:lumMod val="50000"/>
                    </a:schemeClr>
                  </a:solidFill>
                </a:rPr>
                <a:t>                    </a:t>
              </a:r>
              <a:r>
                <a:rPr lang="en-US" altLang="zh-CN" sz="1200" b="1" dirty="0">
                  <a:solidFill>
                    <a:schemeClr val="tx1">
                      <a:lumMod val="50000"/>
                    </a:schemeClr>
                  </a:solidFill>
                </a:rPr>
                <a:t>if (</a:t>
              </a:r>
              <a:r>
                <a:rPr lang="en-US" altLang="zh-CN" sz="1200" b="1" dirty="0" err="1">
                  <a:solidFill>
                    <a:schemeClr val="tx1">
                      <a:lumMod val="50000"/>
                    </a:schemeClr>
                  </a:solidFill>
                </a:rPr>
                <a:t>battleChampion</a:t>
              </a:r>
              <a:r>
                <a:rPr lang="en-US" altLang="zh-CN" sz="1200" b="1" dirty="0">
                  <a:solidFill>
                    <a:schemeClr val="tx1">
                      <a:lumMod val="50000"/>
                    </a:schemeClr>
                  </a:solidFill>
                </a:rPr>
                <a:t>[</a:t>
              </a:r>
              <a:r>
                <a:rPr lang="en-US" altLang="zh-CN" sz="1200" b="1" dirty="0" err="1">
                  <a:solidFill>
                    <a:schemeClr val="tx1">
                      <a:lumMod val="50000"/>
                    </a:schemeClr>
                  </a:solidFill>
                </a:rPr>
                <a:t>i</a:t>
              </a:r>
              <a:r>
                <a:rPr lang="en-US" altLang="zh-CN" sz="1200" b="1" dirty="0">
                  <a:solidFill>
                    <a:schemeClr val="tx1">
                      <a:lumMod val="50000"/>
                    </a:schemeClr>
                  </a:solidFill>
                </a:rPr>
                <a:t>]-&gt;</a:t>
              </a:r>
              <a:r>
                <a:rPr lang="en-US" altLang="zh-CN" sz="1200" b="1" dirty="0" err="1">
                  <a:solidFill>
                    <a:schemeClr val="tx1">
                      <a:lumMod val="50000"/>
                    </a:schemeClr>
                  </a:solidFill>
                </a:rPr>
                <a:t>isInAttackRange</a:t>
              </a:r>
              <a:r>
                <a:rPr lang="en-US" altLang="zh-CN" sz="1200" b="1" dirty="0">
                  <a:solidFill>
                    <a:schemeClr val="tx1">
                      <a:lumMod val="50000"/>
                    </a:schemeClr>
                  </a:solidFill>
                </a:rPr>
                <a:t>()) </a:t>
              </a:r>
              <a:r>
                <a:rPr lang="en-US" altLang="zh-CN" sz="1200" dirty="0"/>
                <a:t>{</a:t>
              </a:r>
            </a:p>
            <a:p>
              <a:r>
                <a:rPr lang="en-US" altLang="zh-CN" sz="1200" dirty="0"/>
                <a:t>                        // </a:t>
              </a:r>
              <a:r>
                <a:rPr lang="zh-CN" altLang="en-US" sz="1200" dirty="0"/>
                <a:t>增加攻击时间间隔</a:t>
              </a:r>
            </a:p>
            <a:p>
              <a:r>
                <a:rPr lang="zh-CN" altLang="en-US" sz="1200" dirty="0"/>
                <a:t>                        </a:t>
              </a:r>
              <a:r>
                <a:rPr lang="en-US" altLang="zh-CN" sz="1200" b="1" dirty="0">
                  <a:solidFill>
                    <a:srgbClr val="FFC000"/>
                  </a:solidFill>
                </a:rPr>
                <a:t>if (</a:t>
              </a:r>
              <a:r>
                <a:rPr lang="en-US" altLang="zh-CN" sz="1200" b="1" dirty="0" err="1">
                  <a:solidFill>
                    <a:srgbClr val="FFC000"/>
                  </a:solidFill>
                </a:rPr>
                <a:t>battleChampion</a:t>
              </a:r>
              <a:r>
                <a:rPr lang="en-US" altLang="zh-CN" sz="1200" b="1" dirty="0">
                  <a:solidFill>
                    <a:srgbClr val="FFC000"/>
                  </a:solidFill>
                </a:rPr>
                <a:t>[</a:t>
              </a:r>
              <a:r>
                <a:rPr lang="en-US" altLang="zh-CN" sz="1200" b="1" dirty="0" err="1">
                  <a:solidFill>
                    <a:srgbClr val="FFC000"/>
                  </a:solidFill>
                </a:rPr>
                <a:t>i</a:t>
              </a:r>
              <a:r>
                <a:rPr lang="en-US" altLang="zh-CN" sz="1200" b="1" dirty="0">
                  <a:solidFill>
                    <a:srgbClr val="FFC000"/>
                  </a:solidFill>
                </a:rPr>
                <a:t>]-&gt;</a:t>
              </a:r>
              <a:r>
                <a:rPr lang="en-US" altLang="zh-CN" sz="1200" b="1" dirty="0" err="1">
                  <a:solidFill>
                    <a:srgbClr val="FFC000"/>
                  </a:solidFill>
                </a:rPr>
                <a:t>getAttackIntervalTimer</a:t>
              </a:r>
              <a:r>
                <a:rPr lang="en-US" altLang="zh-CN" sz="1200" b="1" dirty="0">
                  <a:solidFill>
                    <a:srgbClr val="FFC000"/>
                  </a:solidFill>
                </a:rPr>
                <a:t>() &gt;= (1.0f / </a:t>
              </a:r>
              <a:r>
                <a:rPr lang="en-US" altLang="zh-CN" sz="1200" b="1" dirty="0" err="1">
                  <a:solidFill>
                    <a:srgbClr val="FFC000"/>
                  </a:solidFill>
                </a:rPr>
                <a:t>battleChampion</a:t>
              </a:r>
              <a:r>
                <a:rPr lang="en-US" altLang="zh-CN" sz="1200" b="1" dirty="0">
                  <a:solidFill>
                    <a:srgbClr val="FFC000"/>
                  </a:solidFill>
                </a:rPr>
                <a:t>[</a:t>
              </a:r>
              <a:r>
                <a:rPr lang="en-US" altLang="zh-CN" sz="1200" b="1" dirty="0" err="1">
                  <a:solidFill>
                    <a:srgbClr val="FFC000"/>
                  </a:solidFill>
                </a:rPr>
                <a:t>i</a:t>
              </a:r>
              <a:r>
                <a:rPr lang="en-US" altLang="zh-CN" sz="1200" b="1" dirty="0">
                  <a:solidFill>
                    <a:srgbClr val="FFC000"/>
                  </a:solidFill>
                </a:rPr>
                <a:t>]-&gt;</a:t>
              </a:r>
              <a:r>
                <a:rPr lang="en-US" altLang="zh-CN" sz="1200" b="1" dirty="0" err="1">
                  <a:solidFill>
                    <a:srgbClr val="FFC000"/>
                  </a:solidFill>
                </a:rPr>
                <a:t>getAttributes</a:t>
              </a:r>
              <a:r>
                <a:rPr lang="en-US" altLang="zh-CN" sz="1200" b="1" dirty="0">
                  <a:solidFill>
                    <a:srgbClr val="FFC000"/>
                  </a:solidFill>
                </a:rPr>
                <a:t>().</a:t>
              </a:r>
              <a:r>
                <a:rPr lang="en-US" altLang="zh-CN" sz="1200" b="1" dirty="0" err="1">
                  <a:solidFill>
                    <a:srgbClr val="FFC000"/>
                  </a:solidFill>
                </a:rPr>
                <a:t>attackSpeed</a:t>
              </a:r>
              <a:r>
                <a:rPr lang="en-US" altLang="zh-CN" sz="1200" b="1" dirty="0">
                  <a:solidFill>
                    <a:srgbClr val="FFC000"/>
                  </a:solidFill>
                </a:rPr>
                <a:t>))</a:t>
              </a:r>
              <a:r>
                <a:rPr lang="en-US" altLang="zh-CN" sz="1200" dirty="0">
                  <a:solidFill>
                    <a:srgbClr val="FFC000"/>
                  </a:solidFill>
                </a:rPr>
                <a:t> </a:t>
              </a:r>
              <a:r>
                <a:rPr lang="en-US" altLang="zh-CN" sz="1200" dirty="0"/>
                <a:t>{ // </a:t>
              </a:r>
              <a:r>
                <a:rPr lang="zh-CN" altLang="en-US" sz="1200" dirty="0"/>
                <a:t>达到攻击时间间隔</a:t>
              </a:r>
            </a:p>
            <a:p>
              <a:r>
                <a:rPr lang="zh-CN" altLang="en-US" sz="1200" dirty="0"/>
                <a:t>                            </a:t>
              </a:r>
              <a:r>
                <a:rPr lang="en-US" altLang="zh-CN" sz="1200" dirty="0"/>
                <a:t>// </a:t>
              </a:r>
              <a:r>
                <a:rPr lang="zh-CN" altLang="en-US" sz="1200" dirty="0"/>
                <a:t>攻击</a:t>
              </a:r>
            </a:p>
            <a:p>
              <a:r>
                <a:rPr lang="zh-CN" altLang="en-US" sz="1200" dirty="0"/>
                <a:t>                            </a:t>
              </a:r>
              <a:r>
                <a:rPr lang="en-US" altLang="zh-CN" sz="1200" dirty="0"/>
                <a:t>// </a:t>
              </a:r>
              <a:r>
                <a:rPr lang="zh-CN" altLang="en-US" sz="1200" dirty="0"/>
                <a:t>重置攻击时间间隔</a:t>
              </a:r>
            </a:p>
            <a:p>
              <a:r>
                <a:rPr lang="zh-CN" altLang="en-US" sz="1200" dirty="0"/>
                <a:t>                        </a:t>
              </a:r>
              <a:r>
                <a:rPr lang="en-US" altLang="zh-CN" sz="1200" dirty="0"/>
                <a:t>}</a:t>
              </a:r>
            </a:p>
            <a:p>
              <a:r>
                <a:rPr lang="en-US" altLang="zh-CN" sz="1200" dirty="0"/>
                <a:t>                    }</a:t>
              </a:r>
            </a:p>
            <a:p>
              <a:r>
                <a:rPr lang="en-US" altLang="zh-CN" sz="1200" dirty="0"/>
                <a:t>                    </a:t>
              </a:r>
              <a:r>
                <a:rPr lang="en-US" altLang="zh-CN" sz="1200" b="1" dirty="0">
                  <a:solidFill>
                    <a:schemeClr val="tx1">
                      <a:lumMod val="50000"/>
                    </a:schemeClr>
                  </a:solidFill>
                </a:rPr>
                <a:t>else</a:t>
              </a:r>
              <a:r>
                <a:rPr lang="en-US" altLang="zh-CN" sz="1200" b="1" dirty="0"/>
                <a:t> </a:t>
              </a:r>
              <a:r>
                <a:rPr lang="en-US" altLang="zh-CN" sz="1200" dirty="0"/>
                <a:t>{ // </a:t>
              </a:r>
              <a:r>
                <a:rPr lang="zh-CN" altLang="en-US" sz="1200" dirty="0"/>
                <a:t>攻击范围内不存在敌人战斗英雄</a:t>
              </a:r>
            </a:p>
            <a:p>
              <a:r>
                <a:rPr lang="zh-CN" altLang="en-US" sz="1200" dirty="0"/>
                <a:t>                        </a:t>
              </a:r>
              <a:r>
                <a:rPr lang="en-US" altLang="zh-CN" sz="1200" dirty="0"/>
                <a:t>// </a:t>
              </a:r>
              <a:r>
                <a:rPr lang="zh-CN" altLang="en-US" sz="1200" dirty="0"/>
                <a:t>设置战斗英雄移动状态</a:t>
              </a:r>
            </a:p>
            <a:p>
              <a:r>
                <a:rPr lang="zh-CN" altLang="en-US" sz="1200" dirty="0"/>
                <a:t>                        </a:t>
              </a:r>
              <a:r>
                <a:rPr lang="en-US" altLang="zh-CN" sz="1200" dirty="0"/>
                <a:t>// </a:t>
              </a:r>
              <a:r>
                <a:rPr lang="zh-CN" altLang="en-US" sz="1200" dirty="0"/>
                <a:t>设置当前目标位置</a:t>
              </a:r>
            </a:p>
            <a:p>
              <a:r>
                <a:rPr lang="zh-CN" altLang="en-US" sz="1200" dirty="0"/>
                <a:t>                        </a:t>
              </a:r>
              <a:r>
                <a:rPr lang="en-US" altLang="zh-CN" sz="1200" dirty="0"/>
                <a:t>// </a:t>
              </a:r>
              <a:r>
                <a:rPr lang="zh-CN" altLang="en-US" sz="1200" dirty="0"/>
                <a:t>设置当前移动</a:t>
              </a:r>
            </a:p>
            <a:p>
              <a:r>
                <a:rPr lang="zh-CN" altLang="en-US" sz="1200" dirty="0"/>
                <a:t>                        </a:t>
              </a:r>
              <a:r>
                <a:rPr lang="en-US" altLang="zh-CN" sz="1200" dirty="0"/>
                <a:t>// </a:t>
              </a:r>
              <a:r>
                <a:rPr lang="zh-CN" altLang="en-US" sz="1200" dirty="0"/>
                <a:t>移动武器</a:t>
              </a:r>
            </a:p>
            <a:p>
              <a:r>
                <a:rPr lang="zh-CN" altLang="en-US" sz="1200" dirty="0"/>
                <a:t>                        </a:t>
              </a:r>
              <a:r>
                <a:rPr lang="en-US" altLang="zh-CN" sz="1200" dirty="0"/>
                <a:t>// </a:t>
              </a:r>
              <a:r>
                <a:rPr lang="zh-CN" altLang="en-US" sz="1200" dirty="0"/>
                <a:t>移动生命条</a:t>
              </a:r>
            </a:p>
            <a:p>
              <a:r>
                <a:rPr lang="zh-CN" altLang="en-US" sz="1200" dirty="0"/>
                <a:t>                        </a:t>
              </a:r>
              <a:r>
                <a:rPr lang="en-US" altLang="zh-CN" sz="1200" dirty="0"/>
                <a:t>// </a:t>
              </a:r>
              <a:r>
                <a:rPr lang="zh-CN" altLang="en-US" sz="1200" dirty="0"/>
                <a:t>移动经验条</a:t>
              </a:r>
            </a:p>
            <a:p>
              <a:r>
                <a:rPr lang="zh-CN" altLang="en-US" sz="1200" dirty="0"/>
                <a:t>                        </a:t>
              </a:r>
              <a:r>
                <a:rPr lang="en-US" altLang="zh-CN" sz="1200" dirty="0"/>
                <a:t>// </a:t>
              </a:r>
              <a:r>
                <a:rPr lang="zh-CN" altLang="en-US" sz="1200" dirty="0"/>
                <a:t>移动战斗英雄</a:t>
              </a:r>
            </a:p>
            <a:p>
              <a:r>
                <a:rPr lang="zh-CN" altLang="en-US" sz="1200" dirty="0"/>
                <a:t>                        </a:t>
              </a:r>
              <a:r>
                <a:rPr lang="en-US" altLang="zh-CN" sz="1200" dirty="0"/>
                <a:t>// </a:t>
              </a:r>
              <a:r>
                <a:rPr lang="zh-CN" altLang="en-US" sz="1200" dirty="0"/>
                <a:t>放置战斗英雄</a:t>
              </a:r>
            </a:p>
            <a:p>
              <a:r>
                <a:rPr lang="zh-CN" altLang="en-US" sz="1200" dirty="0"/>
                <a:t>                        </a:t>
              </a:r>
              <a:r>
                <a:rPr lang="en-US" altLang="zh-CN" sz="1200" dirty="0"/>
                <a:t>// </a:t>
              </a:r>
              <a:r>
                <a:rPr lang="zh-CN" altLang="en-US" sz="1200" dirty="0"/>
                <a:t>移除战斗英雄</a:t>
              </a:r>
            </a:p>
            <a:p>
              <a:r>
                <a:rPr lang="zh-CN" altLang="en-US" sz="1200" dirty="0"/>
                <a:t>                        </a:t>
              </a:r>
              <a:r>
                <a:rPr lang="en-US" altLang="zh-CN" sz="1200" dirty="0"/>
                <a:t>// </a:t>
              </a:r>
              <a:r>
                <a:rPr lang="zh-CN" altLang="en-US" sz="1200" dirty="0"/>
                <a:t>设置当前战斗英雄位置</a:t>
              </a:r>
            </a:p>
            <a:p>
              <a:r>
                <a:rPr lang="zh-CN" altLang="en-US" sz="1200" dirty="0"/>
                <a:t>                    </a:t>
              </a:r>
              <a:r>
                <a:rPr lang="en-US" altLang="zh-CN" sz="1200" dirty="0"/>
                <a:t>}</a:t>
              </a:r>
            </a:p>
            <a:p>
              <a:r>
                <a:rPr lang="en-US" altLang="zh-CN" sz="1200" dirty="0"/>
                <a:t>                }</a:t>
              </a:r>
            </a:p>
            <a:p>
              <a:r>
                <a:rPr lang="en-US" altLang="zh-CN" sz="1200" dirty="0"/>
                <a:t>            }</a:t>
              </a:r>
            </a:p>
            <a:p>
              <a:r>
                <a:rPr lang="en-US" altLang="zh-CN" sz="1200" dirty="0"/>
                <a:t>        }</a:t>
              </a:r>
            </a:p>
            <a:p>
              <a:r>
                <a:rPr lang="en-US" altLang="zh-CN" sz="1200" dirty="0"/>
                <a:t>        </a:t>
              </a:r>
              <a:r>
                <a:rPr lang="en-US" altLang="zh-CN" sz="1200" b="1" dirty="0">
                  <a:solidFill>
                    <a:srgbClr val="FF0000"/>
                  </a:solidFill>
                </a:rPr>
                <a:t>else</a:t>
              </a:r>
              <a:r>
                <a:rPr lang="en-US" altLang="zh-CN" sz="1200" dirty="0"/>
                <a:t> { // </a:t>
              </a:r>
              <a:r>
                <a:rPr lang="zh-CN" altLang="en-US" sz="1200" dirty="0"/>
                <a:t>角色死亡</a:t>
              </a:r>
            </a:p>
            <a:p>
              <a:r>
                <a:rPr lang="zh-CN" altLang="en-US" sz="1200" dirty="0"/>
                <a:t>            </a:t>
              </a:r>
              <a:r>
                <a:rPr lang="en-US" altLang="zh-CN" sz="1200" dirty="0"/>
                <a:t>// </a:t>
              </a:r>
              <a:r>
                <a:rPr lang="zh-CN" altLang="en-US" sz="1200" dirty="0"/>
                <a:t>隐藏武器</a:t>
              </a:r>
            </a:p>
            <a:p>
              <a:r>
                <a:rPr lang="zh-CN" altLang="en-US" sz="1200" dirty="0"/>
                <a:t>            </a:t>
              </a:r>
              <a:r>
                <a:rPr lang="en-US" altLang="zh-CN" sz="1200" dirty="0"/>
                <a:t>// </a:t>
              </a:r>
              <a:r>
                <a:rPr lang="zh-CN" altLang="en-US" sz="1200" dirty="0"/>
                <a:t>角色死亡</a:t>
              </a:r>
            </a:p>
            <a:p>
              <a:r>
                <a:rPr lang="zh-CN" altLang="en-US" sz="1200" dirty="0"/>
                <a:t>            </a:t>
              </a:r>
              <a:r>
                <a:rPr lang="en-US" altLang="zh-CN" sz="1200" dirty="0"/>
                <a:t>// </a:t>
              </a:r>
              <a:r>
                <a:rPr lang="zh-CN" altLang="en-US" sz="1200" dirty="0"/>
                <a:t>置空战斗英雄指针</a:t>
              </a:r>
            </a:p>
            <a:p>
              <a:r>
                <a:rPr lang="zh-CN" altLang="en-US" sz="1200" dirty="0"/>
                <a:t>        </a:t>
              </a:r>
              <a:r>
                <a:rPr lang="en-US" altLang="zh-CN" sz="1200" dirty="0"/>
                <a:t>}</a:t>
              </a:r>
            </a:p>
            <a:p>
              <a:r>
                <a:rPr lang="en-US" altLang="zh-CN" sz="1200" dirty="0"/>
                <a:t>    }</a:t>
              </a:r>
            </a:p>
            <a:p>
              <a:r>
                <a:rPr lang="en-US" altLang="zh-CN" sz="1200" dirty="0"/>
                <a:t>}</a:t>
              </a:r>
            </a:p>
          </p:txBody>
        </p:sp>
        <p:sp>
          <p:nvSpPr>
            <p:cNvPr id="19" name="文本框 18">
              <a:extLst>
                <a:ext uri="{FF2B5EF4-FFF2-40B4-BE49-F238E27FC236}">
                  <a16:creationId xmlns:a16="http://schemas.microsoft.com/office/drawing/2014/main" id="{5B4E1188-726E-B976-76B7-3A798A996039}"/>
                </a:ext>
              </a:extLst>
            </p:cNvPr>
            <p:cNvSpPr txBox="1"/>
            <p:nvPr/>
          </p:nvSpPr>
          <p:spPr>
            <a:xfrm>
              <a:off x="5946197" y="6008722"/>
              <a:ext cx="6515102" cy="523220"/>
            </a:xfrm>
            <a:prstGeom prst="rect">
              <a:avLst/>
            </a:prstGeom>
            <a:noFill/>
          </p:spPr>
          <p:txBody>
            <a:bodyPr wrap="square" rtlCol="0">
              <a:spAutoFit/>
            </a:bodyPr>
            <a:lstStyle/>
            <a:p>
              <a:r>
                <a:rPr lang="en-US" altLang="zh-CN" sz="2800" b="1" i="1" u="sng" dirty="0">
                  <a:solidFill>
                    <a:srgbClr val="FF0000"/>
                  </a:solidFill>
                  <a:latin typeface="+mj-lt"/>
                </a:rPr>
                <a:t>This Loop is Called once per frame</a:t>
              </a:r>
              <a:endParaRPr lang="zh-CN" altLang="en-US" sz="2800" b="1" i="1" u="sng" dirty="0">
                <a:solidFill>
                  <a:srgbClr val="FF0000"/>
                </a:solidFill>
                <a:latin typeface="+mj-lt"/>
              </a:endParaRPr>
            </a:p>
          </p:txBody>
        </p:sp>
      </p:grpSp>
      <p:grpSp>
        <p:nvGrpSpPr>
          <p:cNvPr id="3" name="组合 2">
            <a:extLst>
              <a:ext uri="{FF2B5EF4-FFF2-40B4-BE49-F238E27FC236}">
                <a16:creationId xmlns:a16="http://schemas.microsoft.com/office/drawing/2014/main" id="{21EB5341-D388-9920-51A6-A9D793FCCF55}"/>
              </a:ext>
            </a:extLst>
          </p:cNvPr>
          <p:cNvGrpSpPr/>
          <p:nvPr/>
        </p:nvGrpSpPr>
        <p:grpSpPr>
          <a:xfrm>
            <a:off x="10789922" y="55450"/>
            <a:ext cx="1323002" cy="376202"/>
            <a:chOff x="9532625" y="78745"/>
            <a:chExt cx="2461638" cy="699978"/>
          </a:xfrm>
        </p:grpSpPr>
        <p:pic>
          <p:nvPicPr>
            <p:cNvPr id="4" name="Picture 2">
              <a:extLst>
                <a:ext uri="{FF2B5EF4-FFF2-40B4-BE49-F238E27FC236}">
                  <a16:creationId xmlns:a16="http://schemas.microsoft.com/office/drawing/2014/main" id="{51D1BE6C-F172-D656-031B-6538EF990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28143D0-4A21-070D-88C4-AF15D93B09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417804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64">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The Shop Recommendation Algorithm</a:t>
            </a:r>
            <a:endParaRPr lang="en-US" dirty="0"/>
          </a:p>
        </p:txBody>
      </p:sp>
      <p:grpSp>
        <p:nvGrpSpPr>
          <p:cNvPr id="2" name="组合 1">
            <a:extLst>
              <a:ext uri="{FF2B5EF4-FFF2-40B4-BE49-F238E27FC236}">
                <a16:creationId xmlns:a16="http://schemas.microsoft.com/office/drawing/2014/main" id="{99C8C9D9-D544-9DD4-3941-45F51D587714}"/>
              </a:ext>
            </a:extLst>
          </p:cNvPr>
          <p:cNvGrpSpPr/>
          <p:nvPr/>
        </p:nvGrpSpPr>
        <p:grpSpPr>
          <a:xfrm>
            <a:off x="2318674" y="1028700"/>
            <a:ext cx="6995119" cy="5749226"/>
            <a:chOff x="2318674" y="1099331"/>
            <a:chExt cx="6995119" cy="5749226"/>
          </a:xfrm>
        </p:grpSpPr>
        <p:pic>
          <p:nvPicPr>
            <p:cNvPr id="13" name="图片 12">
              <a:extLst>
                <a:ext uri="{FF2B5EF4-FFF2-40B4-BE49-F238E27FC236}">
                  <a16:creationId xmlns:a16="http://schemas.microsoft.com/office/drawing/2014/main" id="{77FC1BEF-B5FA-C7DD-5412-08DB5DC972AA}"/>
                </a:ext>
              </a:extLst>
            </p:cNvPr>
            <p:cNvPicPr>
              <a:picLocks noChangeAspect="1"/>
            </p:cNvPicPr>
            <p:nvPr/>
          </p:nvPicPr>
          <p:blipFill>
            <a:blip r:embed="rId3"/>
            <a:stretch>
              <a:fillRect/>
            </a:stretch>
          </p:blipFill>
          <p:spPr>
            <a:xfrm>
              <a:off x="3141058" y="1285112"/>
              <a:ext cx="6172735" cy="1173582"/>
            </a:xfrm>
            <a:prstGeom prst="rect">
              <a:avLst/>
            </a:prstGeom>
          </p:spPr>
        </p:pic>
        <p:pic>
          <p:nvPicPr>
            <p:cNvPr id="16" name="图片 15">
              <a:extLst>
                <a:ext uri="{FF2B5EF4-FFF2-40B4-BE49-F238E27FC236}">
                  <a16:creationId xmlns:a16="http://schemas.microsoft.com/office/drawing/2014/main" id="{5BC8F9EE-3414-3417-5DD9-49E1FE620DD8}"/>
                </a:ext>
              </a:extLst>
            </p:cNvPr>
            <p:cNvPicPr>
              <a:picLocks noChangeAspect="1"/>
            </p:cNvPicPr>
            <p:nvPr/>
          </p:nvPicPr>
          <p:blipFill>
            <a:blip r:embed="rId4"/>
            <a:stretch>
              <a:fillRect/>
            </a:stretch>
          </p:blipFill>
          <p:spPr>
            <a:xfrm>
              <a:off x="3133437" y="2752231"/>
              <a:ext cx="6180356" cy="1181202"/>
            </a:xfrm>
            <a:prstGeom prst="rect">
              <a:avLst/>
            </a:prstGeom>
          </p:spPr>
        </p:pic>
        <p:pic>
          <p:nvPicPr>
            <p:cNvPr id="19" name="图片 18">
              <a:extLst>
                <a:ext uri="{FF2B5EF4-FFF2-40B4-BE49-F238E27FC236}">
                  <a16:creationId xmlns:a16="http://schemas.microsoft.com/office/drawing/2014/main" id="{19B2151C-6997-A131-4F79-11183410B1C3}"/>
                </a:ext>
              </a:extLst>
            </p:cNvPr>
            <p:cNvPicPr>
              <a:picLocks noChangeAspect="1"/>
            </p:cNvPicPr>
            <p:nvPr/>
          </p:nvPicPr>
          <p:blipFill>
            <a:blip r:embed="rId5"/>
            <a:stretch>
              <a:fillRect/>
            </a:stretch>
          </p:blipFill>
          <p:spPr>
            <a:xfrm>
              <a:off x="3141058" y="4226970"/>
              <a:ext cx="6172735" cy="1181202"/>
            </a:xfrm>
            <a:prstGeom prst="rect">
              <a:avLst/>
            </a:prstGeom>
          </p:spPr>
        </p:pic>
        <p:pic>
          <p:nvPicPr>
            <p:cNvPr id="21" name="图片 20">
              <a:extLst>
                <a:ext uri="{FF2B5EF4-FFF2-40B4-BE49-F238E27FC236}">
                  <a16:creationId xmlns:a16="http://schemas.microsoft.com/office/drawing/2014/main" id="{F40D3F4F-FFA4-40EE-4CE2-7CD62B5703B6}"/>
                </a:ext>
              </a:extLst>
            </p:cNvPr>
            <p:cNvPicPr>
              <a:picLocks noChangeAspect="1"/>
            </p:cNvPicPr>
            <p:nvPr/>
          </p:nvPicPr>
          <p:blipFill>
            <a:blip r:embed="rId6"/>
            <a:stretch>
              <a:fillRect/>
            </a:stretch>
          </p:blipFill>
          <p:spPr>
            <a:xfrm>
              <a:off x="3133437" y="5667355"/>
              <a:ext cx="6165114" cy="1181202"/>
            </a:xfrm>
            <a:prstGeom prst="rect">
              <a:avLst/>
            </a:prstGeom>
          </p:spPr>
        </p:pic>
        <p:sp>
          <p:nvSpPr>
            <p:cNvPr id="23" name="箭头: 右 22">
              <a:extLst>
                <a:ext uri="{FF2B5EF4-FFF2-40B4-BE49-F238E27FC236}">
                  <a16:creationId xmlns:a16="http://schemas.microsoft.com/office/drawing/2014/main" id="{1AFC4C60-2EBD-1219-4A21-340089EC1262}"/>
                </a:ext>
              </a:extLst>
            </p:cNvPr>
            <p:cNvSpPr/>
            <p:nvPr/>
          </p:nvSpPr>
          <p:spPr>
            <a:xfrm>
              <a:off x="2318674" y="1285111"/>
              <a:ext cx="685800" cy="252743"/>
            </a:xfrm>
            <a:prstGeom prst="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6" name="箭头: 右 25">
              <a:extLst>
                <a:ext uri="{FF2B5EF4-FFF2-40B4-BE49-F238E27FC236}">
                  <a16:creationId xmlns:a16="http://schemas.microsoft.com/office/drawing/2014/main" id="{68558A16-C4A4-6565-6FCF-3C190B179B9B}"/>
                </a:ext>
              </a:extLst>
            </p:cNvPr>
            <p:cNvSpPr/>
            <p:nvPr/>
          </p:nvSpPr>
          <p:spPr>
            <a:xfrm>
              <a:off x="2318674" y="2752231"/>
              <a:ext cx="685800" cy="252743"/>
            </a:xfrm>
            <a:prstGeom prst="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7" name="箭头: 右 26">
              <a:extLst>
                <a:ext uri="{FF2B5EF4-FFF2-40B4-BE49-F238E27FC236}">
                  <a16:creationId xmlns:a16="http://schemas.microsoft.com/office/drawing/2014/main" id="{F5F1F6B3-FD0C-E7B1-3D63-49773A142923}"/>
                </a:ext>
              </a:extLst>
            </p:cNvPr>
            <p:cNvSpPr/>
            <p:nvPr/>
          </p:nvSpPr>
          <p:spPr>
            <a:xfrm>
              <a:off x="2318674" y="4219351"/>
              <a:ext cx="685800" cy="252743"/>
            </a:xfrm>
            <a:prstGeom prst="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1001B64E-CFCF-CA26-2B42-7F4986E229BA}"/>
                </a:ext>
              </a:extLst>
            </p:cNvPr>
            <p:cNvSpPr/>
            <p:nvPr/>
          </p:nvSpPr>
          <p:spPr>
            <a:xfrm>
              <a:off x="2318674" y="5686471"/>
              <a:ext cx="685800" cy="252743"/>
            </a:xfrm>
            <a:prstGeom prst="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36" name="直接箭头连接符 35">
              <a:extLst>
                <a:ext uri="{FF2B5EF4-FFF2-40B4-BE49-F238E27FC236}">
                  <a16:creationId xmlns:a16="http://schemas.microsoft.com/office/drawing/2014/main" id="{39753E82-5840-E6F2-6EB9-84C325234E5D}"/>
                </a:ext>
              </a:extLst>
            </p:cNvPr>
            <p:cNvCxnSpPr/>
            <p:nvPr/>
          </p:nvCxnSpPr>
          <p:spPr>
            <a:xfrm flipH="1">
              <a:off x="5935439" y="2543733"/>
              <a:ext cx="288000" cy="437778"/>
            </a:xfrm>
            <a:prstGeom prst="straightConnector1">
              <a:avLst/>
            </a:prstGeom>
            <a:ln w="57150">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39" name="直接箭头连接符 38">
              <a:extLst>
                <a:ext uri="{FF2B5EF4-FFF2-40B4-BE49-F238E27FC236}">
                  <a16:creationId xmlns:a16="http://schemas.microsoft.com/office/drawing/2014/main" id="{A5D38D7B-FCE4-4EB5-0FCB-73A0DA770306}"/>
                </a:ext>
              </a:extLst>
            </p:cNvPr>
            <p:cNvCxnSpPr/>
            <p:nvPr/>
          </p:nvCxnSpPr>
          <p:spPr>
            <a:xfrm flipH="1">
              <a:off x="5027966" y="4055418"/>
              <a:ext cx="280555" cy="43777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DF8331C8-7061-29AF-67B3-C8CF57040BE2}"/>
                </a:ext>
              </a:extLst>
            </p:cNvPr>
            <p:cNvCxnSpPr/>
            <p:nvPr/>
          </p:nvCxnSpPr>
          <p:spPr>
            <a:xfrm flipH="1">
              <a:off x="8969001" y="5579724"/>
              <a:ext cx="280555" cy="43777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5B7F0352-F604-3ED8-3A9E-9A881D356091}"/>
                </a:ext>
              </a:extLst>
            </p:cNvPr>
            <p:cNvCxnSpPr/>
            <p:nvPr/>
          </p:nvCxnSpPr>
          <p:spPr>
            <a:xfrm flipH="1">
              <a:off x="7875075" y="5593953"/>
              <a:ext cx="280555" cy="43777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CF2696A1-F165-DEF6-6506-2AB0B6E092A0}"/>
                </a:ext>
              </a:extLst>
            </p:cNvPr>
            <p:cNvCxnSpPr/>
            <p:nvPr/>
          </p:nvCxnSpPr>
          <p:spPr>
            <a:xfrm flipH="1">
              <a:off x="6898330" y="1099331"/>
              <a:ext cx="288000" cy="437778"/>
            </a:xfrm>
            <a:prstGeom prst="straightConnector1">
              <a:avLst/>
            </a:prstGeom>
            <a:ln w="57150">
              <a:solidFill>
                <a:srgbClr val="FF0000"/>
              </a:solidFill>
              <a:tailEnd type="triangle"/>
            </a:ln>
          </p:spPr>
          <p:style>
            <a:lnRef idx="2">
              <a:schemeClr val="accent2"/>
            </a:lnRef>
            <a:fillRef idx="0">
              <a:schemeClr val="accent2"/>
            </a:fillRef>
            <a:effectRef idx="1">
              <a:schemeClr val="accent2"/>
            </a:effectRef>
            <a:fontRef idx="minor">
              <a:schemeClr val="tx1"/>
            </a:fontRef>
          </p:style>
        </p:cxnSp>
      </p:grpSp>
      <p:grpSp>
        <p:nvGrpSpPr>
          <p:cNvPr id="3" name="组合 2">
            <a:extLst>
              <a:ext uri="{FF2B5EF4-FFF2-40B4-BE49-F238E27FC236}">
                <a16:creationId xmlns:a16="http://schemas.microsoft.com/office/drawing/2014/main" id="{08661580-4DC1-2C8B-69FC-2FA6CA593885}"/>
              </a:ext>
            </a:extLst>
          </p:cNvPr>
          <p:cNvGrpSpPr/>
          <p:nvPr/>
        </p:nvGrpSpPr>
        <p:grpSpPr>
          <a:xfrm>
            <a:off x="10789922" y="55450"/>
            <a:ext cx="1323002" cy="376202"/>
            <a:chOff x="9532625" y="78745"/>
            <a:chExt cx="2461638" cy="699978"/>
          </a:xfrm>
        </p:grpSpPr>
        <p:pic>
          <p:nvPicPr>
            <p:cNvPr id="4" name="Picture 2">
              <a:extLst>
                <a:ext uri="{FF2B5EF4-FFF2-40B4-BE49-F238E27FC236}">
                  <a16:creationId xmlns:a16="http://schemas.microsoft.com/office/drawing/2014/main" id="{A61723F8-EF9E-E2B6-8754-0143BAD98D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5538839-19E0-D3E1-23B7-C31F224D92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4264126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64">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The Shop Recommendation Algorithm</a:t>
            </a:r>
            <a:endParaRPr lang="en-US" dirty="0"/>
          </a:p>
        </p:txBody>
      </p:sp>
      <p:grpSp>
        <p:nvGrpSpPr>
          <p:cNvPr id="3" name="组合 2">
            <a:extLst>
              <a:ext uri="{FF2B5EF4-FFF2-40B4-BE49-F238E27FC236}">
                <a16:creationId xmlns:a16="http://schemas.microsoft.com/office/drawing/2014/main" id="{1CEB26C0-108E-3546-0D9F-6785E3E3CE9E}"/>
              </a:ext>
            </a:extLst>
          </p:cNvPr>
          <p:cNvGrpSpPr/>
          <p:nvPr/>
        </p:nvGrpSpPr>
        <p:grpSpPr>
          <a:xfrm>
            <a:off x="209238" y="1143660"/>
            <a:ext cx="11811624" cy="5555596"/>
            <a:chOff x="209238" y="1143660"/>
            <a:chExt cx="11811624" cy="5555596"/>
          </a:xfrm>
        </p:grpSpPr>
        <p:sp>
          <p:nvSpPr>
            <p:cNvPr id="33" name="文本框 32">
              <a:extLst>
                <a:ext uri="{FF2B5EF4-FFF2-40B4-BE49-F238E27FC236}">
                  <a16:creationId xmlns:a16="http://schemas.microsoft.com/office/drawing/2014/main" id="{87A1D461-8918-3A62-CE49-C7F1A20B7097}"/>
                </a:ext>
              </a:extLst>
            </p:cNvPr>
            <p:cNvSpPr txBox="1"/>
            <p:nvPr/>
          </p:nvSpPr>
          <p:spPr>
            <a:xfrm>
              <a:off x="209238" y="3379245"/>
              <a:ext cx="5177854" cy="369332"/>
            </a:xfrm>
            <a:prstGeom prst="rect">
              <a:avLst/>
            </a:prstGeom>
            <a:noFill/>
          </p:spPr>
          <p:txBody>
            <a:bodyPr wrap="square" rtlCol="0">
              <a:spAutoFit/>
            </a:bodyPr>
            <a:lstStyle/>
            <a:p>
              <a:r>
                <a:rPr lang="en-US" altLang="zh-CN" dirty="0"/>
                <a:t>1.</a:t>
              </a:r>
              <a:r>
                <a:rPr lang="zh-CN" altLang="en-US" dirty="0"/>
                <a:t> </a:t>
              </a:r>
              <a:r>
                <a:rPr lang="en-US" altLang="zh-CN" dirty="0"/>
                <a:t>Evaluate based on the total value of all heroes</a:t>
              </a:r>
              <a:endParaRPr lang="zh-CN" altLang="en-US" dirty="0"/>
            </a:p>
          </p:txBody>
        </p:sp>
        <p:sp>
          <p:nvSpPr>
            <p:cNvPr id="34" name="文本框 33">
              <a:extLst>
                <a:ext uri="{FF2B5EF4-FFF2-40B4-BE49-F238E27FC236}">
                  <a16:creationId xmlns:a16="http://schemas.microsoft.com/office/drawing/2014/main" id="{6FD6D377-0625-BD86-9F2E-1044FB638CB1}"/>
                </a:ext>
              </a:extLst>
            </p:cNvPr>
            <p:cNvSpPr txBox="1"/>
            <p:nvPr/>
          </p:nvSpPr>
          <p:spPr>
            <a:xfrm>
              <a:off x="7106650" y="3883952"/>
              <a:ext cx="4914212" cy="369332"/>
            </a:xfrm>
            <a:prstGeom prst="rect">
              <a:avLst/>
            </a:prstGeom>
            <a:noFill/>
          </p:spPr>
          <p:txBody>
            <a:bodyPr wrap="square" rtlCol="0">
              <a:spAutoFit/>
            </a:bodyPr>
            <a:lstStyle/>
            <a:p>
              <a:r>
                <a:rPr lang="en-US" altLang="zh-CN" dirty="0"/>
                <a:t>2. Return a Stage</a:t>
              </a:r>
              <a:endParaRPr lang="zh-CN" altLang="en-US" dirty="0"/>
            </a:p>
          </p:txBody>
        </p:sp>
        <p:sp>
          <p:nvSpPr>
            <p:cNvPr id="35" name="文本框 34">
              <a:extLst>
                <a:ext uri="{FF2B5EF4-FFF2-40B4-BE49-F238E27FC236}">
                  <a16:creationId xmlns:a16="http://schemas.microsoft.com/office/drawing/2014/main" id="{6D86EA7E-3BCA-4D60-3700-DF559BD3DD54}"/>
                </a:ext>
              </a:extLst>
            </p:cNvPr>
            <p:cNvSpPr txBox="1"/>
            <p:nvPr/>
          </p:nvSpPr>
          <p:spPr>
            <a:xfrm>
              <a:off x="212412" y="4091239"/>
              <a:ext cx="5177854" cy="369332"/>
            </a:xfrm>
            <a:prstGeom prst="rect">
              <a:avLst/>
            </a:prstGeom>
            <a:noFill/>
          </p:spPr>
          <p:txBody>
            <a:bodyPr wrap="square" rtlCol="0">
              <a:spAutoFit/>
            </a:bodyPr>
            <a:lstStyle/>
            <a:p>
              <a:r>
                <a:rPr lang="en-US" altLang="zh-CN" dirty="0"/>
                <a:t>3. Set random number range based on the stage</a:t>
              </a:r>
              <a:endParaRPr lang="zh-CN" altLang="en-US" dirty="0"/>
            </a:p>
          </p:txBody>
        </p:sp>
        <p:sp>
          <p:nvSpPr>
            <p:cNvPr id="37" name="文本框 36">
              <a:extLst>
                <a:ext uri="{FF2B5EF4-FFF2-40B4-BE49-F238E27FC236}">
                  <a16:creationId xmlns:a16="http://schemas.microsoft.com/office/drawing/2014/main" id="{7186BACE-DE5E-4B6D-58EB-04F9AED6D107}"/>
                </a:ext>
              </a:extLst>
            </p:cNvPr>
            <p:cNvSpPr txBox="1"/>
            <p:nvPr/>
          </p:nvSpPr>
          <p:spPr>
            <a:xfrm>
              <a:off x="6747159" y="4451046"/>
              <a:ext cx="4914212" cy="369332"/>
            </a:xfrm>
            <a:prstGeom prst="rect">
              <a:avLst/>
            </a:prstGeom>
            <a:noFill/>
          </p:spPr>
          <p:txBody>
            <a:bodyPr wrap="square" rtlCol="0">
              <a:spAutoFit/>
            </a:bodyPr>
            <a:lstStyle/>
            <a:p>
              <a:r>
                <a:rPr lang="en-US" altLang="zh-CN" dirty="0"/>
                <a:t>4. Randomly generate heroes for the five slots</a:t>
              </a:r>
              <a:endParaRPr lang="zh-CN" altLang="en-US" dirty="0"/>
            </a:p>
          </p:txBody>
        </p:sp>
        <p:pic>
          <p:nvPicPr>
            <p:cNvPr id="2" name="图片 1">
              <a:extLst>
                <a:ext uri="{FF2B5EF4-FFF2-40B4-BE49-F238E27FC236}">
                  <a16:creationId xmlns:a16="http://schemas.microsoft.com/office/drawing/2014/main" id="{B0237EED-FFDA-3AF5-0A5D-8FAB93273D3B}"/>
                </a:ext>
              </a:extLst>
            </p:cNvPr>
            <p:cNvPicPr>
              <a:picLocks noChangeAspect="1"/>
            </p:cNvPicPr>
            <p:nvPr/>
          </p:nvPicPr>
          <p:blipFill>
            <a:blip r:embed="rId3"/>
            <a:stretch>
              <a:fillRect/>
            </a:stretch>
          </p:blipFill>
          <p:spPr>
            <a:xfrm>
              <a:off x="295069" y="1143660"/>
              <a:ext cx="4515056" cy="2257528"/>
            </a:xfrm>
            <a:prstGeom prst="rect">
              <a:avLst/>
            </a:prstGeom>
          </p:spPr>
        </p:pic>
        <p:pic>
          <p:nvPicPr>
            <p:cNvPr id="4" name="图片 3">
              <a:extLst>
                <a:ext uri="{FF2B5EF4-FFF2-40B4-BE49-F238E27FC236}">
                  <a16:creationId xmlns:a16="http://schemas.microsoft.com/office/drawing/2014/main" id="{1899FAD8-32DC-7300-7998-F67BC41E4E75}"/>
                </a:ext>
              </a:extLst>
            </p:cNvPr>
            <p:cNvPicPr>
              <a:picLocks noChangeAspect="1"/>
            </p:cNvPicPr>
            <p:nvPr/>
          </p:nvPicPr>
          <p:blipFill>
            <a:blip r:embed="rId4"/>
            <a:stretch>
              <a:fillRect/>
            </a:stretch>
          </p:blipFill>
          <p:spPr>
            <a:xfrm>
              <a:off x="7156907" y="1143660"/>
              <a:ext cx="4305065" cy="2758031"/>
            </a:xfrm>
            <a:prstGeom prst="rect">
              <a:avLst/>
            </a:prstGeom>
          </p:spPr>
        </p:pic>
        <p:pic>
          <p:nvPicPr>
            <p:cNvPr id="5" name="图片 4">
              <a:extLst>
                <a:ext uri="{FF2B5EF4-FFF2-40B4-BE49-F238E27FC236}">
                  <a16:creationId xmlns:a16="http://schemas.microsoft.com/office/drawing/2014/main" id="{43481EEF-2910-762A-CE5E-E0C5C5AD06BE}"/>
                </a:ext>
              </a:extLst>
            </p:cNvPr>
            <p:cNvPicPr>
              <a:picLocks noChangeAspect="1"/>
            </p:cNvPicPr>
            <p:nvPr/>
          </p:nvPicPr>
          <p:blipFill>
            <a:blip r:embed="rId5"/>
            <a:stretch>
              <a:fillRect/>
            </a:stretch>
          </p:blipFill>
          <p:spPr>
            <a:xfrm>
              <a:off x="295069" y="4449034"/>
              <a:ext cx="5966566" cy="2250222"/>
            </a:xfrm>
            <a:prstGeom prst="rect">
              <a:avLst/>
            </a:prstGeom>
          </p:spPr>
        </p:pic>
        <p:pic>
          <p:nvPicPr>
            <p:cNvPr id="6" name="图片 5">
              <a:extLst>
                <a:ext uri="{FF2B5EF4-FFF2-40B4-BE49-F238E27FC236}">
                  <a16:creationId xmlns:a16="http://schemas.microsoft.com/office/drawing/2014/main" id="{8DEE776D-856D-088E-7A63-A1789C8A84B7}"/>
                </a:ext>
              </a:extLst>
            </p:cNvPr>
            <p:cNvPicPr>
              <a:picLocks noChangeAspect="1"/>
            </p:cNvPicPr>
            <p:nvPr/>
          </p:nvPicPr>
          <p:blipFill>
            <a:blip r:embed="rId6"/>
            <a:stretch>
              <a:fillRect/>
            </a:stretch>
          </p:blipFill>
          <p:spPr>
            <a:xfrm>
              <a:off x="6794017" y="4815522"/>
              <a:ext cx="5226845" cy="1883734"/>
            </a:xfrm>
            <a:prstGeom prst="rect">
              <a:avLst/>
            </a:prstGeom>
          </p:spPr>
        </p:pic>
        <p:sp>
          <p:nvSpPr>
            <p:cNvPr id="7" name="箭头: 右 6">
              <a:extLst>
                <a:ext uri="{FF2B5EF4-FFF2-40B4-BE49-F238E27FC236}">
                  <a16:creationId xmlns:a16="http://schemas.microsoft.com/office/drawing/2014/main" id="{CB2F375A-4ABC-B3F4-159C-ECB3C1BA6FA7}"/>
                </a:ext>
              </a:extLst>
            </p:cNvPr>
            <p:cNvSpPr/>
            <p:nvPr/>
          </p:nvSpPr>
          <p:spPr>
            <a:xfrm>
              <a:off x="5160384" y="2127724"/>
              <a:ext cx="1663498" cy="252743"/>
            </a:xfrm>
            <a:prstGeom prst="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50005E32-A305-E47F-8195-9F549D34951C}"/>
                </a:ext>
              </a:extLst>
            </p:cNvPr>
            <p:cNvSpPr/>
            <p:nvPr/>
          </p:nvSpPr>
          <p:spPr>
            <a:xfrm rot="8677378">
              <a:off x="5400295" y="3435711"/>
              <a:ext cx="1653344" cy="252743"/>
            </a:xfrm>
            <a:prstGeom prst="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D23F47E5-53F7-7E3E-56BB-37EE40F71D49}"/>
                </a:ext>
              </a:extLst>
            </p:cNvPr>
            <p:cNvSpPr/>
            <p:nvPr/>
          </p:nvSpPr>
          <p:spPr>
            <a:xfrm rot="745147">
              <a:off x="5588030" y="4322663"/>
              <a:ext cx="972212" cy="252743"/>
            </a:xfrm>
            <a:prstGeom prst="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D4C7C56B-4040-288D-3B22-B21947BE94A0}"/>
              </a:ext>
            </a:extLst>
          </p:cNvPr>
          <p:cNvGrpSpPr/>
          <p:nvPr/>
        </p:nvGrpSpPr>
        <p:grpSpPr>
          <a:xfrm>
            <a:off x="10789922" y="55450"/>
            <a:ext cx="1323002" cy="376202"/>
            <a:chOff x="9532625" y="78745"/>
            <a:chExt cx="2461638" cy="699978"/>
          </a:xfrm>
        </p:grpSpPr>
        <p:pic>
          <p:nvPicPr>
            <p:cNvPr id="11" name="Picture 2">
              <a:extLst>
                <a:ext uri="{FF2B5EF4-FFF2-40B4-BE49-F238E27FC236}">
                  <a16:creationId xmlns:a16="http://schemas.microsoft.com/office/drawing/2014/main" id="{48B3997D-AB10-F91A-E623-C3B58892A8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48700A61-7878-F576-80F7-503E29E948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934997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64">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AI Move-Making Algorithms</a:t>
            </a:r>
            <a:endParaRPr lang="en-US" dirty="0"/>
          </a:p>
        </p:txBody>
      </p:sp>
      <p:grpSp>
        <p:nvGrpSpPr>
          <p:cNvPr id="2" name="组合 1">
            <a:extLst>
              <a:ext uri="{FF2B5EF4-FFF2-40B4-BE49-F238E27FC236}">
                <a16:creationId xmlns:a16="http://schemas.microsoft.com/office/drawing/2014/main" id="{B8997296-76CB-29A3-AF61-FA5672DF8035}"/>
              </a:ext>
            </a:extLst>
          </p:cNvPr>
          <p:cNvGrpSpPr/>
          <p:nvPr/>
        </p:nvGrpSpPr>
        <p:grpSpPr>
          <a:xfrm>
            <a:off x="485775" y="1340427"/>
            <a:ext cx="11485072" cy="5129646"/>
            <a:chOff x="485775" y="1340427"/>
            <a:chExt cx="11485072" cy="5129646"/>
          </a:xfrm>
        </p:grpSpPr>
        <p:pic>
          <p:nvPicPr>
            <p:cNvPr id="20" name="图片 19">
              <a:extLst>
                <a:ext uri="{FF2B5EF4-FFF2-40B4-BE49-F238E27FC236}">
                  <a16:creationId xmlns:a16="http://schemas.microsoft.com/office/drawing/2014/main" id="{462F333E-8AE6-B72E-1CD2-8E6EA575C6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75" y="1340427"/>
              <a:ext cx="5610225" cy="1905000"/>
            </a:xfrm>
            <a:prstGeom prst="rect">
              <a:avLst/>
            </a:prstGeom>
          </p:spPr>
        </p:pic>
        <p:pic>
          <p:nvPicPr>
            <p:cNvPr id="23" name="图片 22">
              <a:extLst>
                <a:ext uri="{FF2B5EF4-FFF2-40B4-BE49-F238E27FC236}">
                  <a16:creationId xmlns:a16="http://schemas.microsoft.com/office/drawing/2014/main" id="{B7BF39F9-9184-0968-5C98-88060EA677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0622" y="2996857"/>
              <a:ext cx="5610225" cy="1905000"/>
            </a:xfrm>
            <a:prstGeom prst="rect">
              <a:avLst/>
            </a:prstGeom>
          </p:spPr>
        </p:pic>
        <p:pic>
          <p:nvPicPr>
            <p:cNvPr id="27" name="图片 26">
              <a:extLst>
                <a:ext uri="{FF2B5EF4-FFF2-40B4-BE49-F238E27FC236}">
                  <a16:creationId xmlns:a16="http://schemas.microsoft.com/office/drawing/2014/main" id="{AEF96D80-04EF-7521-E54D-2008241A92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775" y="4565073"/>
              <a:ext cx="5610225" cy="1905000"/>
            </a:xfrm>
            <a:prstGeom prst="rect">
              <a:avLst/>
            </a:prstGeom>
          </p:spPr>
        </p:pic>
        <p:sp>
          <p:nvSpPr>
            <p:cNvPr id="31" name="文本框 30">
              <a:extLst>
                <a:ext uri="{FF2B5EF4-FFF2-40B4-BE49-F238E27FC236}">
                  <a16:creationId xmlns:a16="http://schemas.microsoft.com/office/drawing/2014/main" id="{5228C868-F52A-6F37-F9CF-6E12E32408C7}"/>
                </a:ext>
              </a:extLst>
            </p:cNvPr>
            <p:cNvSpPr txBox="1"/>
            <p:nvPr/>
          </p:nvSpPr>
          <p:spPr>
            <a:xfrm>
              <a:off x="6360622" y="1923595"/>
              <a:ext cx="2483428" cy="369332"/>
            </a:xfrm>
            <a:prstGeom prst="rect">
              <a:avLst/>
            </a:prstGeom>
            <a:noFill/>
          </p:spPr>
          <p:txBody>
            <a:bodyPr wrap="square" rtlCol="0">
              <a:spAutoFit/>
            </a:bodyPr>
            <a:lstStyle/>
            <a:p>
              <a:r>
                <a:rPr lang="en-US" altLang="zh-CN" dirty="0" err="1"/>
                <a:t>EarlyStage</a:t>
              </a:r>
              <a:endParaRPr lang="zh-CN" altLang="en-US" dirty="0"/>
            </a:p>
          </p:txBody>
        </p:sp>
        <p:sp>
          <p:nvSpPr>
            <p:cNvPr id="33" name="文本框 32">
              <a:extLst>
                <a:ext uri="{FF2B5EF4-FFF2-40B4-BE49-F238E27FC236}">
                  <a16:creationId xmlns:a16="http://schemas.microsoft.com/office/drawing/2014/main" id="{F6D516B8-0F9C-B241-9E35-6D5849B19C4A}"/>
                </a:ext>
              </a:extLst>
            </p:cNvPr>
            <p:cNvSpPr txBox="1"/>
            <p:nvPr/>
          </p:nvSpPr>
          <p:spPr>
            <a:xfrm>
              <a:off x="3606221" y="3707368"/>
              <a:ext cx="2483428" cy="369332"/>
            </a:xfrm>
            <a:prstGeom prst="rect">
              <a:avLst/>
            </a:prstGeom>
            <a:noFill/>
          </p:spPr>
          <p:txBody>
            <a:bodyPr wrap="square" rtlCol="0">
              <a:spAutoFit/>
            </a:bodyPr>
            <a:lstStyle/>
            <a:p>
              <a:pPr algn="r"/>
              <a:r>
                <a:rPr lang="en-US" altLang="zh-CN" dirty="0" err="1"/>
                <a:t>MiddleStage</a:t>
              </a:r>
              <a:endParaRPr lang="zh-CN" altLang="en-US" dirty="0"/>
            </a:p>
          </p:txBody>
        </p:sp>
        <p:sp>
          <p:nvSpPr>
            <p:cNvPr id="36" name="文本框 35">
              <a:extLst>
                <a:ext uri="{FF2B5EF4-FFF2-40B4-BE49-F238E27FC236}">
                  <a16:creationId xmlns:a16="http://schemas.microsoft.com/office/drawing/2014/main" id="{43189E65-986E-3176-70D2-CC5B5D2942F8}"/>
                </a:ext>
              </a:extLst>
            </p:cNvPr>
            <p:cNvSpPr txBox="1"/>
            <p:nvPr/>
          </p:nvSpPr>
          <p:spPr>
            <a:xfrm>
              <a:off x="6360622" y="5605787"/>
              <a:ext cx="2483428" cy="369332"/>
            </a:xfrm>
            <a:prstGeom prst="rect">
              <a:avLst/>
            </a:prstGeom>
            <a:noFill/>
          </p:spPr>
          <p:txBody>
            <a:bodyPr wrap="square" rtlCol="0">
              <a:spAutoFit/>
            </a:bodyPr>
            <a:lstStyle/>
            <a:p>
              <a:r>
                <a:rPr lang="en-US" altLang="zh-CN" dirty="0" err="1"/>
                <a:t>LateStage</a:t>
              </a:r>
              <a:endParaRPr lang="zh-CN" altLang="en-US" dirty="0"/>
            </a:p>
          </p:txBody>
        </p:sp>
      </p:grpSp>
      <p:grpSp>
        <p:nvGrpSpPr>
          <p:cNvPr id="3" name="组合 2">
            <a:extLst>
              <a:ext uri="{FF2B5EF4-FFF2-40B4-BE49-F238E27FC236}">
                <a16:creationId xmlns:a16="http://schemas.microsoft.com/office/drawing/2014/main" id="{62CDB8E8-864E-55F4-C606-C35476916F6B}"/>
              </a:ext>
            </a:extLst>
          </p:cNvPr>
          <p:cNvGrpSpPr/>
          <p:nvPr/>
        </p:nvGrpSpPr>
        <p:grpSpPr>
          <a:xfrm>
            <a:off x="10789922" y="55450"/>
            <a:ext cx="1323002" cy="376202"/>
            <a:chOff x="9532625" y="78745"/>
            <a:chExt cx="2461638" cy="699978"/>
          </a:xfrm>
        </p:grpSpPr>
        <p:pic>
          <p:nvPicPr>
            <p:cNvPr id="4" name="Picture 2">
              <a:extLst>
                <a:ext uri="{FF2B5EF4-FFF2-40B4-BE49-F238E27FC236}">
                  <a16:creationId xmlns:a16="http://schemas.microsoft.com/office/drawing/2014/main" id="{AC5C24FF-43BA-0C0F-514B-C9A4FEF900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D2FB8E-C5DE-C1F9-8C0C-873B2D5135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4036409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64">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AI Move-Making Algorithms</a:t>
            </a:r>
            <a:endParaRPr lang="en-US" dirty="0"/>
          </a:p>
        </p:txBody>
      </p:sp>
      <p:grpSp>
        <p:nvGrpSpPr>
          <p:cNvPr id="2" name="组合 1">
            <a:extLst>
              <a:ext uri="{FF2B5EF4-FFF2-40B4-BE49-F238E27FC236}">
                <a16:creationId xmlns:a16="http://schemas.microsoft.com/office/drawing/2014/main" id="{6F88A4C7-ECFF-0BDB-2C0C-7AE29F33C647}"/>
              </a:ext>
            </a:extLst>
          </p:cNvPr>
          <p:cNvGrpSpPr/>
          <p:nvPr/>
        </p:nvGrpSpPr>
        <p:grpSpPr>
          <a:xfrm>
            <a:off x="660398" y="1176449"/>
            <a:ext cx="11214678" cy="5357932"/>
            <a:chOff x="660398" y="1176449"/>
            <a:chExt cx="11214678" cy="5357932"/>
          </a:xfrm>
        </p:grpSpPr>
        <p:pic>
          <p:nvPicPr>
            <p:cNvPr id="1028" name="Picture 4" descr="兩大粵語常用詞──「失魂」、「擲色」 | 黃氏- 灼見名家">
              <a:extLst>
                <a:ext uri="{FF2B5EF4-FFF2-40B4-BE49-F238E27FC236}">
                  <a16:creationId xmlns:a16="http://schemas.microsoft.com/office/drawing/2014/main" id="{CE39DC05-0172-716E-9F2C-B1586C535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398" y="2450376"/>
              <a:ext cx="3654427" cy="256951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88A7E022-3B25-5282-4643-B544FDD0AAB9}"/>
                </a:ext>
              </a:extLst>
            </p:cNvPr>
            <p:cNvSpPr txBox="1"/>
            <p:nvPr/>
          </p:nvSpPr>
          <p:spPr>
            <a:xfrm>
              <a:off x="4552949" y="1176449"/>
              <a:ext cx="7322127" cy="830997"/>
            </a:xfrm>
            <a:prstGeom prst="rect">
              <a:avLst/>
            </a:prstGeom>
            <a:noFill/>
          </p:spPr>
          <p:txBody>
            <a:bodyPr wrap="square">
              <a:spAutoFit/>
            </a:bodyPr>
            <a:lstStyle/>
            <a:p>
              <a:pPr algn="just"/>
              <a:r>
                <a:rPr lang="en-US" altLang="zh-CN" sz="1600" dirty="0">
                  <a:solidFill>
                    <a:schemeClr val="tx1">
                      <a:lumMod val="75000"/>
                    </a:schemeClr>
                  </a:solidFill>
                  <a:effectLst/>
                  <a:latin typeface="+mj-lt"/>
                </a:rPr>
                <a:t>Firstly assess the current owned heroes to determine if purchasing additional heroes would enable an upgrade; if possible, upgrade, otherwise select corresponding heroes based on the current game stage.</a:t>
              </a:r>
              <a:r>
                <a:rPr lang="zh-CN" altLang="en-US" sz="1600" b="1" dirty="0">
                  <a:solidFill>
                    <a:schemeClr val="tx1">
                      <a:lumMod val="75000"/>
                    </a:schemeClr>
                  </a:solidFill>
                  <a:effectLst/>
                  <a:latin typeface="+mj-lt"/>
                </a:rPr>
                <a:t>（</a:t>
              </a:r>
              <a:r>
                <a:rPr lang="en-US" altLang="zh-CN" sz="1600" b="1" dirty="0">
                  <a:solidFill>
                    <a:schemeClr val="tx1">
                      <a:lumMod val="75000"/>
                    </a:schemeClr>
                  </a:solidFill>
                  <a:effectLst/>
                  <a:latin typeface="+mj-lt"/>
                </a:rPr>
                <a:t>Purchase</a:t>
              </a:r>
              <a:r>
                <a:rPr lang="zh-CN" altLang="en-US" sz="1600" b="1" dirty="0">
                  <a:solidFill>
                    <a:schemeClr val="tx1">
                      <a:lumMod val="75000"/>
                    </a:schemeClr>
                  </a:solidFill>
                  <a:effectLst/>
                  <a:latin typeface="+mj-lt"/>
                </a:rPr>
                <a:t>）</a:t>
              </a:r>
            </a:p>
          </p:txBody>
        </p:sp>
        <p:sp>
          <p:nvSpPr>
            <p:cNvPr id="5" name="文本框 4">
              <a:extLst>
                <a:ext uri="{FF2B5EF4-FFF2-40B4-BE49-F238E27FC236}">
                  <a16:creationId xmlns:a16="http://schemas.microsoft.com/office/drawing/2014/main" id="{959570A8-7311-DE16-3F84-93B5848C2B07}"/>
                </a:ext>
              </a:extLst>
            </p:cNvPr>
            <p:cNvSpPr txBox="1"/>
            <p:nvPr/>
          </p:nvSpPr>
          <p:spPr>
            <a:xfrm>
              <a:off x="4552948" y="2431917"/>
              <a:ext cx="7322127" cy="1077218"/>
            </a:xfrm>
            <a:prstGeom prst="rect">
              <a:avLst/>
            </a:prstGeom>
            <a:noFill/>
          </p:spPr>
          <p:txBody>
            <a:bodyPr wrap="square">
              <a:spAutoFit/>
            </a:bodyPr>
            <a:lstStyle/>
            <a:p>
              <a:pPr algn="just"/>
              <a:r>
                <a:rPr lang="en-US" altLang="zh-CN" sz="1600" dirty="0">
                  <a:solidFill>
                    <a:schemeClr val="tx1">
                      <a:lumMod val="75000"/>
                    </a:schemeClr>
                  </a:solidFill>
                  <a:effectLst/>
                  <a:latin typeface="+mj-lt"/>
                </a:rPr>
                <a:t>Classify all heroes into five categories based on their specific strengths, then assign suitable proportions to each category. Determine the hero‘s strength range of the desired purchase through random number generation and select an appropriate hero from this range using another random number.</a:t>
              </a:r>
              <a:r>
                <a:rPr lang="zh-CN" altLang="en-US" sz="1600" b="1" dirty="0">
                  <a:solidFill>
                    <a:schemeClr val="tx1">
                      <a:lumMod val="75000"/>
                    </a:schemeClr>
                  </a:solidFill>
                  <a:effectLst/>
                  <a:latin typeface="+mj-lt"/>
                </a:rPr>
                <a:t>（</a:t>
              </a:r>
              <a:r>
                <a:rPr lang="en-US" altLang="zh-CN" sz="1600" b="1" dirty="0">
                  <a:solidFill>
                    <a:schemeClr val="tx1">
                      <a:lumMod val="75000"/>
                    </a:schemeClr>
                  </a:solidFill>
                  <a:effectLst/>
                  <a:latin typeface="+mj-lt"/>
                </a:rPr>
                <a:t>Purchase</a:t>
              </a:r>
              <a:r>
                <a:rPr lang="zh-CN" altLang="en-US" sz="1600" b="1" dirty="0">
                  <a:solidFill>
                    <a:schemeClr val="tx1">
                      <a:lumMod val="75000"/>
                    </a:schemeClr>
                  </a:solidFill>
                  <a:effectLst/>
                  <a:latin typeface="+mj-lt"/>
                </a:rPr>
                <a:t>）</a:t>
              </a:r>
            </a:p>
          </p:txBody>
        </p:sp>
        <p:sp>
          <p:nvSpPr>
            <p:cNvPr id="6" name="箭头: 下 5">
              <a:extLst>
                <a:ext uri="{FF2B5EF4-FFF2-40B4-BE49-F238E27FC236}">
                  <a16:creationId xmlns:a16="http://schemas.microsoft.com/office/drawing/2014/main" id="{298C96A9-A1F9-4184-E8F6-FDB436E83068}"/>
                </a:ext>
              </a:extLst>
            </p:cNvPr>
            <p:cNvSpPr/>
            <p:nvPr/>
          </p:nvSpPr>
          <p:spPr>
            <a:xfrm>
              <a:off x="8016584" y="2008869"/>
              <a:ext cx="394854" cy="502710"/>
            </a:xfrm>
            <a:prstGeom prst="down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 name="箭头: 下 6">
              <a:extLst>
                <a:ext uri="{FF2B5EF4-FFF2-40B4-BE49-F238E27FC236}">
                  <a16:creationId xmlns:a16="http://schemas.microsoft.com/office/drawing/2014/main" id="{05E961D2-BAA9-6553-51E2-F2599E559B56}"/>
                </a:ext>
              </a:extLst>
            </p:cNvPr>
            <p:cNvSpPr/>
            <p:nvPr/>
          </p:nvSpPr>
          <p:spPr>
            <a:xfrm>
              <a:off x="8016584" y="3509135"/>
              <a:ext cx="394854" cy="502710"/>
            </a:xfrm>
            <a:prstGeom prst="down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C2516893-E67D-190C-37C7-22BF6CE7AA93}"/>
                </a:ext>
              </a:extLst>
            </p:cNvPr>
            <p:cNvSpPr txBox="1"/>
            <p:nvPr/>
          </p:nvSpPr>
          <p:spPr>
            <a:xfrm>
              <a:off x="4552948" y="3994459"/>
              <a:ext cx="7322127" cy="1323439"/>
            </a:xfrm>
            <a:prstGeom prst="rect">
              <a:avLst/>
            </a:prstGeom>
            <a:noFill/>
          </p:spPr>
          <p:txBody>
            <a:bodyPr wrap="square">
              <a:spAutoFit/>
            </a:bodyPr>
            <a:lstStyle/>
            <a:p>
              <a:pPr algn="just"/>
              <a:r>
                <a:rPr lang="en-US" altLang="zh-CN" sz="1600" dirty="0">
                  <a:solidFill>
                    <a:schemeClr val="tx1">
                      <a:lumMod val="75000"/>
                    </a:schemeClr>
                  </a:solidFill>
                  <a:effectLst/>
                  <a:latin typeface="+mj-lt"/>
                </a:rPr>
                <a:t>Establish an overall rating system for each hero to determine their strength based on an overall assessment. Then, considering the current AI battle difficulty, implement varying hero selection strategies. For hard mode, select the top five heroes with the highest ratings; for easy mode, choose the bottom five heroes with the lowest ratings.</a:t>
              </a:r>
              <a:r>
                <a:rPr lang="zh-CN" altLang="en-US" sz="1600" b="1" dirty="0">
                  <a:solidFill>
                    <a:schemeClr val="tx1">
                      <a:lumMod val="75000"/>
                    </a:schemeClr>
                  </a:solidFill>
                  <a:effectLst/>
                  <a:latin typeface="+mj-lt"/>
                </a:rPr>
                <a:t>（</a:t>
              </a:r>
              <a:r>
                <a:rPr lang="en-US" altLang="zh-CN" sz="1600" b="1" dirty="0">
                  <a:solidFill>
                    <a:schemeClr val="tx1">
                      <a:lumMod val="75000"/>
                    </a:schemeClr>
                  </a:solidFill>
                  <a:effectLst/>
                  <a:latin typeface="+mj-lt"/>
                </a:rPr>
                <a:t>Selection</a:t>
              </a:r>
              <a:r>
                <a:rPr lang="zh-CN" altLang="en-US" sz="1600" b="1" dirty="0">
                  <a:solidFill>
                    <a:schemeClr val="tx1">
                      <a:lumMod val="75000"/>
                    </a:schemeClr>
                  </a:solidFill>
                  <a:effectLst/>
                  <a:latin typeface="+mj-lt"/>
                </a:rPr>
                <a:t>）</a:t>
              </a:r>
            </a:p>
          </p:txBody>
        </p:sp>
        <p:sp>
          <p:nvSpPr>
            <p:cNvPr id="10" name="箭头: 下 9">
              <a:extLst>
                <a:ext uri="{FF2B5EF4-FFF2-40B4-BE49-F238E27FC236}">
                  <a16:creationId xmlns:a16="http://schemas.microsoft.com/office/drawing/2014/main" id="{A84B6E25-1459-C965-E5D4-0EA120C3E913}"/>
                </a:ext>
              </a:extLst>
            </p:cNvPr>
            <p:cNvSpPr/>
            <p:nvPr/>
          </p:nvSpPr>
          <p:spPr>
            <a:xfrm>
              <a:off x="8016584" y="5287861"/>
              <a:ext cx="394854" cy="502710"/>
            </a:xfrm>
            <a:prstGeom prst="down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266FDF83-FC0A-A6F4-8DEE-59D6EAF7072E}"/>
                </a:ext>
              </a:extLst>
            </p:cNvPr>
            <p:cNvSpPr txBox="1"/>
            <p:nvPr/>
          </p:nvSpPr>
          <p:spPr>
            <a:xfrm>
              <a:off x="4552948" y="5703384"/>
              <a:ext cx="7322127" cy="830997"/>
            </a:xfrm>
            <a:prstGeom prst="rect">
              <a:avLst/>
            </a:prstGeom>
            <a:noFill/>
          </p:spPr>
          <p:txBody>
            <a:bodyPr wrap="square">
              <a:spAutoFit/>
            </a:bodyPr>
            <a:lstStyle/>
            <a:p>
              <a:pPr algn="just"/>
              <a:r>
                <a:rPr lang="en-US" altLang="zh-CN" sz="1600" dirty="0">
                  <a:solidFill>
                    <a:schemeClr val="tx1">
                      <a:lumMod val="75000"/>
                    </a:schemeClr>
                  </a:solidFill>
                  <a:effectLst/>
                  <a:latin typeface="+mj-lt"/>
                </a:rPr>
                <a:t>For the selected battle heroes, position arrangement strategies vary based on the current difficulty. In general, specific positions are chosen for rows, while column positions are randomly generated.</a:t>
              </a:r>
              <a:r>
                <a:rPr lang="zh-CN" altLang="en-US" sz="1600" b="1" dirty="0">
                  <a:solidFill>
                    <a:schemeClr val="tx1">
                      <a:lumMod val="75000"/>
                    </a:schemeClr>
                  </a:solidFill>
                  <a:effectLst/>
                  <a:latin typeface="+mj-lt"/>
                </a:rPr>
                <a:t>（</a:t>
              </a:r>
              <a:r>
                <a:rPr lang="en-US" altLang="zh-CN" sz="1600" b="1" dirty="0">
                  <a:solidFill>
                    <a:schemeClr val="tx1">
                      <a:lumMod val="75000"/>
                    </a:schemeClr>
                  </a:solidFill>
                  <a:effectLst/>
                  <a:latin typeface="+mj-lt"/>
                </a:rPr>
                <a:t>Placement</a:t>
              </a:r>
              <a:r>
                <a:rPr lang="zh-CN" altLang="en-US" sz="1600" b="1" dirty="0">
                  <a:solidFill>
                    <a:schemeClr val="tx1">
                      <a:lumMod val="75000"/>
                    </a:schemeClr>
                  </a:solidFill>
                  <a:effectLst/>
                  <a:latin typeface="+mj-lt"/>
                </a:rPr>
                <a:t>）</a:t>
              </a:r>
            </a:p>
          </p:txBody>
        </p:sp>
      </p:grpSp>
      <p:grpSp>
        <p:nvGrpSpPr>
          <p:cNvPr id="3" name="组合 2">
            <a:extLst>
              <a:ext uri="{FF2B5EF4-FFF2-40B4-BE49-F238E27FC236}">
                <a16:creationId xmlns:a16="http://schemas.microsoft.com/office/drawing/2014/main" id="{FF20FDEA-FA6D-0DE7-01AE-684DDB8B9463}"/>
              </a:ext>
            </a:extLst>
          </p:cNvPr>
          <p:cNvGrpSpPr/>
          <p:nvPr/>
        </p:nvGrpSpPr>
        <p:grpSpPr>
          <a:xfrm>
            <a:off x="10789922" y="55450"/>
            <a:ext cx="1323002" cy="376202"/>
            <a:chOff x="9532625" y="78745"/>
            <a:chExt cx="2461638" cy="699978"/>
          </a:xfrm>
        </p:grpSpPr>
        <p:pic>
          <p:nvPicPr>
            <p:cNvPr id="9" name="Picture 2">
              <a:extLst>
                <a:ext uri="{FF2B5EF4-FFF2-40B4-BE49-F238E27FC236}">
                  <a16:creationId xmlns:a16="http://schemas.microsoft.com/office/drawing/2014/main" id="{E0DBF66A-7582-FF5D-7B05-8E884E60CB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4EE05CC5-F5A9-7997-515B-43234A8EFF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90177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64">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Socket Programming</a:t>
            </a:r>
            <a:endParaRPr lang="en-US" dirty="0"/>
          </a:p>
        </p:txBody>
      </p:sp>
      <p:pic>
        <p:nvPicPr>
          <p:cNvPr id="1026" name="Picture 2" descr="Socket Programming in C++ | 3 Methods of Socket Programming in C++">
            <a:extLst>
              <a:ext uri="{FF2B5EF4-FFF2-40B4-BE49-F238E27FC236}">
                <a16:creationId xmlns:a16="http://schemas.microsoft.com/office/drawing/2014/main" id="{828515AF-9D9F-A9B5-A656-86CC33ECF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0" y="1391285"/>
            <a:ext cx="8572500" cy="47625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00DB9C90-90F0-DB3D-92FB-5842789C9FDA}"/>
              </a:ext>
            </a:extLst>
          </p:cNvPr>
          <p:cNvGrpSpPr/>
          <p:nvPr/>
        </p:nvGrpSpPr>
        <p:grpSpPr>
          <a:xfrm>
            <a:off x="10789922" y="55450"/>
            <a:ext cx="1323002" cy="376202"/>
            <a:chOff x="9532625" y="78745"/>
            <a:chExt cx="2461638" cy="699978"/>
          </a:xfrm>
        </p:grpSpPr>
        <p:pic>
          <p:nvPicPr>
            <p:cNvPr id="3" name="Picture 2">
              <a:extLst>
                <a:ext uri="{FF2B5EF4-FFF2-40B4-BE49-F238E27FC236}">
                  <a16:creationId xmlns:a16="http://schemas.microsoft.com/office/drawing/2014/main" id="{28E48F8B-5B7C-9BA4-AEED-0637D9CF83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16D73792-EF99-3ED1-9244-041C4AC856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869555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7">
            <a:extLst>
              <a:ext uri="{FF2B5EF4-FFF2-40B4-BE49-F238E27FC236}">
                <a16:creationId xmlns:a16="http://schemas.microsoft.com/office/drawing/2014/main" id="{4CA79F30-7C6B-3AB0-EAD1-0104EB44545A}"/>
              </a:ext>
            </a:extLst>
          </p:cNvPr>
          <p:cNvSpPr txBox="1">
            <a:spLocks/>
          </p:cNvSpPr>
          <p:nvPr/>
        </p:nvSpPr>
        <p:spPr>
          <a:xfrm>
            <a:off x="5724525" y="2238964"/>
            <a:ext cx="5794375" cy="1190036"/>
          </a:xfrm>
          <a:prstGeom prst="rect">
            <a:avLst/>
          </a:prstGeom>
        </p:spPr>
        <p:txBody>
          <a:bodyPr vert="horz" lIns="91440" tIns="45720" rIns="91440" bIns="45720" rtlCol="0" anchor="t">
            <a:normAutofit/>
          </a:bodyPr>
          <a:lstStyle>
            <a:lvl1pPr marL="0" indent="0" algn="r" defTabSz="914400" rtl="0" eaLnBrk="1" latinLnBrk="0" hangingPunct="1">
              <a:lnSpc>
                <a:spcPct val="130000"/>
              </a:lnSpc>
              <a:spcBef>
                <a:spcPts val="1000"/>
              </a:spcBef>
              <a:buFont typeface="+mj-lt"/>
              <a:buNone/>
              <a:defRPr sz="16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are using state-of-the-art tools.”</a:t>
            </a:r>
          </a:p>
        </p:txBody>
      </p:sp>
      <p:sp>
        <p:nvSpPr>
          <p:cNvPr id="3" name="标题 4">
            <a:extLst>
              <a:ext uri="{FF2B5EF4-FFF2-40B4-BE49-F238E27FC236}">
                <a16:creationId xmlns:a16="http://schemas.microsoft.com/office/drawing/2014/main" id="{83FE763E-ED70-665C-E91F-8BE0B7C394F7}"/>
              </a:ext>
            </a:extLst>
          </p:cNvPr>
          <p:cNvSpPr txBox="1">
            <a:spLocks/>
          </p:cNvSpPr>
          <p:nvPr/>
        </p:nvSpPr>
        <p:spPr>
          <a:xfrm>
            <a:off x="6457950" y="444138"/>
            <a:ext cx="5060950" cy="1784534"/>
          </a:xfrm>
          <a:prstGeom prst="rect">
            <a:avLst/>
          </a:prstGeom>
        </p:spPr>
        <p:txBody>
          <a:bodyPr vert="horz" lIns="91440" tIns="45720" rIns="91440" bIns="45720" rtlCol="0" anchor="b">
            <a:normAutofit/>
          </a:bodyPr>
          <a:lstStyle>
            <a:lvl1pPr algn="r" defTabSz="914400" rtl="0" eaLnBrk="1" latinLnBrk="0" hangingPunct="1">
              <a:lnSpc>
                <a:spcPct val="100000"/>
              </a:lnSpc>
              <a:spcBef>
                <a:spcPct val="0"/>
              </a:spcBef>
              <a:buNone/>
              <a:defRPr lang="zh-CN" altLang="en-US" sz="3600" b="1" kern="1200">
                <a:solidFill>
                  <a:schemeClr val="tx1"/>
                </a:solidFill>
                <a:latin typeface="+mj-lt"/>
                <a:ea typeface="+mj-ea"/>
                <a:cs typeface="+mj-cs"/>
              </a:defRPr>
            </a:lvl1pPr>
          </a:lstStyle>
          <a:p>
            <a:r>
              <a:rPr lang="en-US" altLang="zh-CN" dirty="0"/>
              <a:t>C++11 New Features</a:t>
            </a:r>
          </a:p>
        </p:txBody>
      </p:sp>
      <p:grpSp>
        <p:nvGrpSpPr>
          <p:cNvPr id="4" name="组合 3">
            <a:extLst>
              <a:ext uri="{FF2B5EF4-FFF2-40B4-BE49-F238E27FC236}">
                <a16:creationId xmlns:a16="http://schemas.microsoft.com/office/drawing/2014/main" id="{50B4E37C-7875-4C54-2FBC-F17AE4F83E3B}"/>
              </a:ext>
            </a:extLst>
          </p:cNvPr>
          <p:cNvGrpSpPr/>
          <p:nvPr/>
        </p:nvGrpSpPr>
        <p:grpSpPr>
          <a:xfrm>
            <a:off x="10789922" y="55450"/>
            <a:ext cx="1323002" cy="376202"/>
            <a:chOff x="9532625" y="78745"/>
            <a:chExt cx="2461638" cy="699978"/>
          </a:xfrm>
        </p:grpSpPr>
        <p:pic>
          <p:nvPicPr>
            <p:cNvPr id="5" name="Picture 2">
              <a:extLst>
                <a:ext uri="{FF2B5EF4-FFF2-40B4-BE49-F238E27FC236}">
                  <a16:creationId xmlns:a16="http://schemas.microsoft.com/office/drawing/2014/main" id="{9895024F-856B-68EB-16CC-C791CFD2B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F47E68A1-12EA-350B-EE19-7D276F3DA4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13609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30">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Type Inference</a:t>
            </a:r>
            <a:endParaRPr lang="en-US" dirty="0"/>
          </a:p>
        </p:txBody>
      </p:sp>
      <p:sp>
        <p:nvSpPr>
          <p:cNvPr id="9" name="文本框 8">
            <a:extLst>
              <a:ext uri="{FF2B5EF4-FFF2-40B4-BE49-F238E27FC236}">
                <a16:creationId xmlns:a16="http://schemas.microsoft.com/office/drawing/2014/main" id="{DFFFC01C-453A-AD0C-6944-0AABE7387695}"/>
              </a:ext>
            </a:extLst>
          </p:cNvPr>
          <p:cNvSpPr txBox="1"/>
          <p:nvPr/>
        </p:nvSpPr>
        <p:spPr>
          <a:xfrm>
            <a:off x="660399" y="1435260"/>
            <a:ext cx="11007726" cy="3785652"/>
          </a:xfrm>
          <a:prstGeom prst="rect">
            <a:avLst/>
          </a:prstGeom>
          <a:noFill/>
        </p:spPr>
        <p:txBody>
          <a:bodyPr wrap="square" rtlCol="0">
            <a:spAutoFit/>
          </a:bodyPr>
          <a:lstStyle/>
          <a:p>
            <a:pPr algn="just"/>
            <a:r>
              <a:rPr lang="en-US" altLang="zh-CN" sz="2400" dirty="0">
                <a:solidFill>
                  <a:srgbClr val="002060"/>
                </a:solidFill>
              </a:rPr>
              <a:t>C++11 introduced the auto and </a:t>
            </a:r>
            <a:r>
              <a:rPr lang="en-US" altLang="zh-CN" sz="2400" dirty="0" err="1">
                <a:solidFill>
                  <a:srgbClr val="002060"/>
                </a:solidFill>
              </a:rPr>
              <a:t>decltype</a:t>
            </a:r>
            <a:r>
              <a:rPr lang="en-US" altLang="zh-CN" sz="2400" dirty="0">
                <a:solidFill>
                  <a:srgbClr val="002060"/>
                </a:solidFill>
              </a:rPr>
              <a:t> keywords, allowing the compiler to automatically deduce the type of variables or expressions, making coding more convenient and code more concise.</a:t>
            </a:r>
          </a:p>
          <a:p>
            <a:pPr algn="just"/>
            <a:endParaRPr lang="en-US" altLang="zh-CN" sz="2400" dirty="0">
              <a:solidFill>
                <a:srgbClr val="002060"/>
              </a:solidFill>
            </a:endParaRPr>
          </a:p>
          <a:p>
            <a:pPr algn="just"/>
            <a:r>
              <a:rPr lang="en-US" altLang="zh-CN" sz="2400" dirty="0">
                <a:solidFill>
                  <a:srgbClr val="002060"/>
                </a:solidFill>
              </a:rPr>
              <a:t>auto: Allows the compiler to deduce the type of a variable at compile time, based on the type on the right-hand side of the assignment.</a:t>
            </a:r>
          </a:p>
          <a:p>
            <a:pPr algn="just"/>
            <a:endParaRPr lang="en-US" altLang="zh-CN" sz="2400" dirty="0">
              <a:solidFill>
                <a:srgbClr val="002060"/>
              </a:solidFill>
            </a:endParaRPr>
          </a:p>
          <a:p>
            <a:pPr algn="just"/>
            <a:r>
              <a:rPr lang="en-US" altLang="zh-CN" sz="2400" dirty="0" err="1">
                <a:solidFill>
                  <a:srgbClr val="002060"/>
                </a:solidFill>
              </a:rPr>
              <a:t>decltype</a:t>
            </a:r>
            <a:r>
              <a:rPr lang="en-US" altLang="zh-CN" sz="2400" dirty="0">
                <a:solidFill>
                  <a:srgbClr val="002060"/>
                </a:solidFill>
              </a:rPr>
              <a:t>: Unlike auto, which is used for deducing variable types, </a:t>
            </a:r>
            <a:r>
              <a:rPr lang="en-US" altLang="zh-CN" sz="2400" dirty="0" err="1">
                <a:solidFill>
                  <a:srgbClr val="002060"/>
                </a:solidFill>
              </a:rPr>
              <a:t>decltype</a:t>
            </a:r>
            <a:r>
              <a:rPr lang="en-US" altLang="zh-CN" sz="2400" dirty="0">
                <a:solidFill>
                  <a:srgbClr val="002060"/>
                </a:solidFill>
              </a:rPr>
              <a:t> is used for deducing expression types. It instructs the compiler to analyze the type of an expression without actually evaluating the expression itself.</a:t>
            </a:r>
            <a:endParaRPr lang="zh-CN" altLang="en-US" sz="2400" dirty="0">
              <a:solidFill>
                <a:srgbClr val="002060"/>
              </a:solidFill>
            </a:endParaRPr>
          </a:p>
        </p:txBody>
      </p:sp>
      <p:grpSp>
        <p:nvGrpSpPr>
          <p:cNvPr id="2" name="组合 1">
            <a:extLst>
              <a:ext uri="{FF2B5EF4-FFF2-40B4-BE49-F238E27FC236}">
                <a16:creationId xmlns:a16="http://schemas.microsoft.com/office/drawing/2014/main" id="{3D9FD639-6EE0-FACC-E37F-2BE098025256}"/>
              </a:ext>
            </a:extLst>
          </p:cNvPr>
          <p:cNvGrpSpPr/>
          <p:nvPr/>
        </p:nvGrpSpPr>
        <p:grpSpPr>
          <a:xfrm>
            <a:off x="10789922" y="55450"/>
            <a:ext cx="1323002" cy="376202"/>
            <a:chOff x="9532625" y="78745"/>
            <a:chExt cx="2461638" cy="699978"/>
          </a:xfrm>
        </p:grpSpPr>
        <p:pic>
          <p:nvPicPr>
            <p:cNvPr id="3" name="Picture 2">
              <a:extLst>
                <a:ext uri="{FF2B5EF4-FFF2-40B4-BE49-F238E27FC236}">
                  <a16:creationId xmlns:a16="http://schemas.microsoft.com/office/drawing/2014/main" id="{0B1CE7BA-4232-FECF-0D08-6D8DD4811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EABCE4B3-9FB5-F4F7-7C7F-65E93C200B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074880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30">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Type Inference</a:t>
            </a:r>
            <a:endParaRPr lang="en-US" dirty="0"/>
          </a:p>
        </p:txBody>
      </p:sp>
      <p:grpSp>
        <p:nvGrpSpPr>
          <p:cNvPr id="2" name="组合 1">
            <a:extLst>
              <a:ext uri="{FF2B5EF4-FFF2-40B4-BE49-F238E27FC236}">
                <a16:creationId xmlns:a16="http://schemas.microsoft.com/office/drawing/2014/main" id="{C8464AC3-49FC-AB00-C0CA-FFC457BE54E7}"/>
              </a:ext>
            </a:extLst>
          </p:cNvPr>
          <p:cNvGrpSpPr/>
          <p:nvPr/>
        </p:nvGrpSpPr>
        <p:grpSpPr>
          <a:xfrm>
            <a:off x="660399" y="1371858"/>
            <a:ext cx="11041606" cy="2758911"/>
            <a:chOff x="660399" y="1371858"/>
            <a:chExt cx="11041606" cy="2758911"/>
          </a:xfrm>
        </p:grpSpPr>
        <p:sp>
          <p:nvSpPr>
            <p:cNvPr id="9" name="文本框 8">
              <a:extLst>
                <a:ext uri="{FF2B5EF4-FFF2-40B4-BE49-F238E27FC236}">
                  <a16:creationId xmlns:a16="http://schemas.microsoft.com/office/drawing/2014/main" id="{DFFFC01C-453A-AD0C-6944-0AABE7387695}"/>
                </a:ext>
              </a:extLst>
            </p:cNvPr>
            <p:cNvSpPr txBox="1"/>
            <p:nvPr/>
          </p:nvSpPr>
          <p:spPr>
            <a:xfrm>
              <a:off x="660399" y="1371858"/>
              <a:ext cx="11041606" cy="1569660"/>
            </a:xfrm>
            <a:prstGeom prst="rect">
              <a:avLst/>
            </a:prstGeom>
            <a:noFill/>
          </p:spPr>
          <p:txBody>
            <a:bodyPr wrap="square" rtlCol="0">
              <a:spAutoFit/>
            </a:bodyPr>
            <a:lstStyle/>
            <a:p>
              <a:pPr algn="just"/>
              <a:r>
                <a:rPr lang="en-US" altLang="zh-CN" sz="2400" dirty="0">
                  <a:solidFill>
                    <a:srgbClr val="002060"/>
                  </a:solidFill>
                </a:rPr>
                <a:t>In this project, auto and </a:t>
              </a:r>
              <a:r>
                <a:rPr lang="en-US" altLang="zh-CN" sz="2400" dirty="0" err="1">
                  <a:solidFill>
                    <a:srgbClr val="002060"/>
                  </a:solidFill>
                </a:rPr>
                <a:t>decltype</a:t>
              </a:r>
              <a:r>
                <a:rPr lang="en-US" altLang="zh-CN" sz="2400" dirty="0">
                  <a:solidFill>
                    <a:srgbClr val="002060"/>
                  </a:solidFill>
                </a:rPr>
                <a:t> were used for creating variables when dealing with complex data types. This approach facilitated handling complex type expressions, reduced bugs caused by type errors, and improved code maintainability. Examples of their specific usage are provided below.</a:t>
              </a:r>
              <a:endParaRPr lang="zh-CN" altLang="en-US" sz="2400" dirty="0">
                <a:solidFill>
                  <a:srgbClr val="002060"/>
                </a:solidFill>
              </a:endParaRPr>
            </a:p>
          </p:txBody>
        </p:sp>
        <p:pic>
          <p:nvPicPr>
            <p:cNvPr id="4" name="图片 3">
              <a:extLst>
                <a:ext uri="{FF2B5EF4-FFF2-40B4-BE49-F238E27FC236}">
                  <a16:creationId xmlns:a16="http://schemas.microsoft.com/office/drawing/2014/main" id="{5BB7E832-50BA-DB67-D2C7-16C299F5412D}"/>
                </a:ext>
              </a:extLst>
            </p:cNvPr>
            <p:cNvPicPr>
              <a:picLocks noChangeAspect="1"/>
            </p:cNvPicPr>
            <p:nvPr/>
          </p:nvPicPr>
          <p:blipFill>
            <a:blip r:embed="rId3"/>
            <a:stretch>
              <a:fillRect/>
            </a:stretch>
          </p:blipFill>
          <p:spPr>
            <a:xfrm>
              <a:off x="700171" y="3429000"/>
              <a:ext cx="10791658" cy="701769"/>
            </a:xfrm>
            <a:prstGeom prst="rect">
              <a:avLst/>
            </a:prstGeom>
          </p:spPr>
        </p:pic>
      </p:grpSp>
      <p:grpSp>
        <p:nvGrpSpPr>
          <p:cNvPr id="3" name="组合 2">
            <a:extLst>
              <a:ext uri="{FF2B5EF4-FFF2-40B4-BE49-F238E27FC236}">
                <a16:creationId xmlns:a16="http://schemas.microsoft.com/office/drawing/2014/main" id="{6A648ADE-94B0-6877-AFD6-EB9DCF21598E}"/>
              </a:ext>
            </a:extLst>
          </p:cNvPr>
          <p:cNvGrpSpPr/>
          <p:nvPr/>
        </p:nvGrpSpPr>
        <p:grpSpPr>
          <a:xfrm>
            <a:off x="10789922" y="55450"/>
            <a:ext cx="1323002" cy="376202"/>
            <a:chOff x="9532625" y="78745"/>
            <a:chExt cx="2461638" cy="699978"/>
          </a:xfrm>
        </p:grpSpPr>
        <p:pic>
          <p:nvPicPr>
            <p:cNvPr id="5" name="Picture 2">
              <a:extLst>
                <a:ext uri="{FF2B5EF4-FFF2-40B4-BE49-F238E27FC236}">
                  <a16:creationId xmlns:a16="http://schemas.microsoft.com/office/drawing/2014/main" id="{D3227E45-8F33-2673-C564-CEDD97E584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279639CB-4F16-2E8A-7F21-1FC007DA9C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262104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6">
            <a:extLst>
              <a:ext uri="{FF2B5EF4-FFF2-40B4-BE49-F238E27FC236}">
                <a16:creationId xmlns:a16="http://schemas.microsoft.com/office/drawing/2014/main" id="{6B5CCB91-C0B6-4006-0A7F-6A745A671C9C}"/>
              </a:ext>
            </a:extLst>
          </p:cNvPr>
          <p:cNvSpPr>
            <a:spLocks noGrp="1"/>
          </p:cNvSpPr>
          <p:nvPr>
            <p:ph type="title"/>
          </p:nvPr>
        </p:nvSpPr>
        <p:spPr>
          <a:xfrm>
            <a:off x="660399" y="0"/>
            <a:ext cx="10858500" cy="1028700"/>
          </a:xfrm>
        </p:spPr>
        <p:txBody>
          <a:bodyPr/>
          <a:lstStyle/>
          <a:p>
            <a:r>
              <a:rPr lang="en-US" dirty="0"/>
              <a:t>Brief Introduction</a:t>
            </a:r>
          </a:p>
        </p:txBody>
      </p:sp>
      <p:pic>
        <p:nvPicPr>
          <p:cNvPr id="2" name="图片 1">
            <a:extLst>
              <a:ext uri="{FF2B5EF4-FFF2-40B4-BE49-F238E27FC236}">
                <a16:creationId xmlns:a16="http://schemas.microsoft.com/office/drawing/2014/main" id="{C3D2CAEE-C541-FE38-309A-EAB84100B277}"/>
              </a:ext>
            </a:extLst>
          </p:cNvPr>
          <p:cNvPicPr>
            <a:picLocks noChangeAspect="1"/>
          </p:cNvPicPr>
          <p:nvPr/>
        </p:nvPicPr>
        <p:blipFill rotWithShape="1">
          <a:blip r:embed="rId2"/>
          <a:srcRect t="28815" r="9610"/>
          <a:stretch/>
        </p:blipFill>
        <p:spPr>
          <a:xfrm>
            <a:off x="1024731" y="1228724"/>
            <a:ext cx="10142538" cy="5162788"/>
          </a:xfrm>
          <a:prstGeom prst="rect">
            <a:avLst/>
          </a:prstGeom>
        </p:spPr>
      </p:pic>
      <p:grpSp>
        <p:nvGrpSpPr>
          <p:cNvPr id="6" name="组合 5">
            <a:extLst>
              <a:ext uri="{FF2B5EF4-FFF2-40B4-BE49-F238E27FC236}">
                <a16:creationId xmlns:a16="http://schemas.microsoft.com/office/drawing/2014/main" id="{189B5B07-6222-2DD6-8226-68CF9DF6BB58}"/>
              </a:ext>
            </a:extLst>
          </p:cNvPr>
          <p:cNvGrpSpPr/>
          <p:nvPr/>
        </p:nvGrpSpPr>
        <p:grpSpPr>
          <a:xfrm>
            <a:off x="10789922" y="55450"/>
            <a:ext cx="1323002" cy="376202"/>
            <a:chOff x="9532625" y="78745"/>
            <a:chExt cx="2461638" cy="699978"/>
          </a:xfrm>
        </p:grpSpPr>
        <p:pic>
          <p:nvPicPr>
            <p:cNvPr id="3" name="Picture 2">
              <a:extLst>
                <a:ext uri="{FF2B5EF4-FFF2-40B4-BE49-F238E27FC236}">
                  <a16:creationId xmlns:a16="http://schemas.microsoft.com/office/drawing/2014/main" id="{37A5B679-8CFF-93A7-7A27-0F7C7516B3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F994F0B-4155-394B-2C8F-00BB4A3272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00610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30">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List Initialization</a:t>
            </a:r>
            <a:endParaRPr lang="en-US" dirty="0"/>
          </a:p>
        </p:txBody>
      </p:sp>
      <p:grpSp>
        <p:nvGrpSpPr>
          <p:cNvPr id="3" name="组合 2">
            <a:extLst>
              <a:ext uri="{FF2B5EF4-FFF2-40B4-BE49-F238E27FC236}">
                <a16:creationId xmlns:a16="http://schemas.microsoft.com/office/drawing/2014/main" id="{1C4CE88F-1E01-10DA-1026-843F2941042E}"/>
              </a:ext>
            </a:extLst>
          </p:cNvPr>
          <p:cNvGrpSpPr/>
          <p:nvPr/>
        </p:nvGrpSpPr>
        <p:grpSpPr>
          <a:xfrm>
            <a:off x="660399" y="1216185"/>
            <a:ext cx="11041606" cy="5503427"/>
            <a:chOff x="660399" y="1216185"/>
            <a:chExt cx="11041606" cy="5503427"/>
          </a:xfrm>
        </p:grpSpPr>
        <p:sp>
          <p:nvSpPr>
            <p:cNvPr id="9" name="文本框 8">
              <a:extLst>
                <a:ext uri="{FF2B5EF4-FFF2-40B4-BE49-F238E27FC236}">
                  <a16:creationId xmlns:a16="http://schemas.microsoft.com/office/drawing/2014/main" id="{DFFFC01C-453A-AD0C-6944-0AABE7387695}"/>
                </a:ext>
              </a:extLst>
            </p:cNvPr>
            <p:cNvSpPr txBox="1"/>
            <p:nvPr/>
          </p:nvSpPr>
          <p:spPr>
            <a:xfrm>
              <a:off x="660399" y="1216185"/>
              <a:ext cx="11041606" cy="1569660"/>
            </a:xfrm>
            <a:prstGeom prst="rect">
              <a:avLst/>
            </a:prstGeom>
            <a:noFill/>
          </p:spPr>
          <p:txBody>
            <a:bodyPr wrap="square" rtlCol="0">
              <a:spAutoFit/>
            </a:bodyPr>
            <a:lstStyle/>
            <a:p>
              <a:pPr algn="just"/>
              <a:r>
                <a:rPr lang="en-US" altLang="zh-CN" sz="2400" dirty="0">
                  <a:solidFill>
                    <a:srgbClr val="002060"/>
                  </a:solidFill>
                </a:rPr>
                <a:t>C++11 introduced list initialization, also known as uniform initialization, which is a new syntax using curly braces { } to initialize objects. It offers a more consistent, safer way of initialization and can be used for almost all types of initialization, including primitive data types, objects, arrays, containers, and more.</a:t>
              </a:r>
              <a:endParaRPr lang="zh-CN" altLang="en-US" sz="2400" dirty="0">
                <a:solidFill>
                  <a:srgbClr val="002060"/>
                </a:solidFill>
              </a:endParaRPr>
            </a:p>
          </p:txBody>
        </p:sp>
        <p:pic>
          <p:nvPicPr>
            <p:cNvPr id="2" name="图片 1">
              <a:extLst>
                <a:ext uri="{FF2B5EF4-FFF2-40B4-BE49-F238E27FC236}">
                  <a16:creationId xmlns:a16="http://schemas.microsoft.com/office/drawing/2014/main" id="{11330D23-9CF2-BDEC-BDEA-9559E14B4424}"/>
                </a:ext>
              </a:extLst>
            </p:cNvPr>
            <p:cNvPicPr>
              <a:picLocks noChangeAspect="1"/>
            </p:cNvPicPr>
            <p:nvPr/>
          </p:nvPicPr>
          <p:blipFill>
            <a:blip r:embed="rId3"/>
            <a:stretch>
              <a:fillRect/>
            </a:stretch>
          </p:blipFill>
          <p:spPr>
            <a:xfrm>
              <a:off x="2888638" y="2973330"/>
              <a:ext cx="6414723" cy="3746282"/>
            </a:xfrm>
            <a:prstGeom prst="rect">
              <a:avLst/>
            </a:prstGeom>
          </p:spPr>
        </p:pic>
      </p:grpSp>
      <p:grpSp>
        <p:nvGrpSpPr>
          <p:cNvPr id="4" name="组合 3">
            <a:extLst>
              <a:ext uri="{FF2B5EF4-FFF2-40B4-BE49-F238E27FC236}">
                <a16:creationId xmlns:a16="http://schemas.microsoft.com/office/drawing/2014/main" id="{4C27C09D-B171-C2ED-A03F-E59E6260CF65}"/>
              </a:ext>
            </a:extLst>
          </p:cNvPr>
          <p:cNvGrpSpPr/>
          <p:nvPr/>
        </p:nvGrpSpPr>
        <p:grpSpPr>
          <a:xfrm>
            <a:off x="10789922" y="55450"/>
            <a:ext cx="1323002" cy="376202"/>
            <a:chOff x="9532625" y="78745"/>
            <a:chExt cx="2461638" cy="699978"/>
          </a:xfrm>
        </p:grpSpPr>
        <p:pic>
          <p:nvPicPr>
            <p:cNvPr id="5" name="Picture 2">
              <a:extLst>
                <a:ext uri="{FF2B5EF4-FFF2-40B4-BE49-F238E27FC236}">
                  <a16:creationId xmlns:a16="http://schemas.microsoft.com/office/drawing/2014/main" id="{1246DBE3-B6AF-6F52-8897-AF3183ACF7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2231625E-8838-85EC-6620-3009A2871C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140749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30">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Range-based for loop</a:t>
            </a:r>
            <a:endParaRPr lang="en-US" dirty="0"/>
          </a:p>
        </p:txBody>
      </p:sp>
      <p:grpSp>
        <p:nvGrpSpPr>
          <p:cNvPr id="3" name="组合 2">
            <a:extLst>
              <a:ext uri="{FF2B5EF4-FFF2-40B4-BE49-F238E27FC236}">
                <a16:creationId xmlns:a16="http://schemas.microsoft.com/office/drawing/2014/main" id="{6D345FA7-C8BB-16E6-D06F-A560710EBF9C}"/>
              </a:ext>
            </a:extLst>
          </p:cNvPr>
          <p:cNvGrpSpPr/>
          <p:nvPr/>
        </p:nvGrpSpPr>
        <p:grpSpPr>
          <a:xfrm>
            <a:off x="660399" y="1122743"/>
            <a:ext cx="11041606" cy="5513522"/>
            <a:chOff x="660399" y="1122743"/>
            <a:chExt cx="11041606" cy="5513522"/>
          </a:xfrm>
        </p:grpSpPr>
        <p:sp>
          <p:nvSpPr>
            <p:cNvPr id="9" name="文本框 8">
              <a:extLst>
                <a:ext uri="{FF2B5EF4-FFF2-40B4-BE49-F238E27FC236}">
                  <a16:creationId xmlns:a16="http://schemas.microsoft.com/office/drawing/2014/main" id="{DFFFC01C-453A-AD0C-6944-0AABE7387695}"/>
                </a:ext>
              </a:extLst>
            </p:cNvPr>
            <p:cNvSpPr txBox="1"/>
            <p:nvPr/>
          </p:nvSpPr>
          <p:spPr>
            <a:xfrm>
              <a:off x="660399" y="1122743"/>
              <a:ext cx="11041606" cy="1938992"/>
            </a:xfrm>
            <a:prstGeom prst="rect">
              <a:avLst/>
            </a:prstGeom>
            <a:noFill/>
          </p:spPr>
          <p:txBody>
            <a:bodyPr wrap="square" rtlCol="0">
              <a:spAutoFit/>
            </a:bodyPr>
            <a:lstStyle/>
            <a:p>
              <a:pPr algn="just"/>
              <a:r>
                <a:rPr lang="en-US" altLang="zh-CN" sz="2400" dirty="0"/>
                <a:t>C++11 introduced the range-based for loop, a new looping syntax that simplifies and makes iterating over containers (such as arrays, vectors, lists, etc.) and ranges more straightforward. This loop automatically iterates through each element in a container or range without the need for manually managing iterators or indices.</a:t>
              </a:r>
              <a:endParaRPr lang="zh-CN" altLang="en-US" sz="2400" dirty="0"/>
            </a:p>
          </p:txBody>
        </p:sp>
        <p:pic>
          <p:nvPicPr>
            <p:cNvPr id="2" name="图片 1">
              <a:extLst>
                <a:ext uri="{FF2B5EF4-FFF2-40B4-BE49-F238E27FC236}">
                  <a16:creationId xmlns:a16="http://schemas.microsoft.com/office/drawing/2014/main" id="{6B874617-601E-F96F-13B0-D2381F07A04D}"/>
                </a:ext>
              </a:extLst>
            </p:cNvPr>
            <p:cNvPicPr>
              <a:picLocks noChangeAspect="1"/>
            </p:cNvPicPr>
            <p:nvPr/>
          </p:nvPicPr>
          <p:blipFill>
            <a:blip r:embed="rId3"/>
            <a:stretch>
              <a:fillRect/>
            </a:stretch>
          </p:blipFill>
          <p:spPr>
            <a:xfrm>
              <a:off x="3750586" y="3061735"/>
              <a:ext cx="4690828" cy="3574530"/>
            </a:xfrm>
            <a:prstGeom prst="rect">
              <a:avLst/>
            </a:prstGeom>
          </p:spPr>
        </p:pic>
      </p:grpSp>
      <p:grpSp>
        <p:nvGrpSpPr>
          <p:cNvPr id="4" name="组合 3">
            <a:extLst>
              <a:ext uri="{FF2B5EF4-FFF2-40B4-BE49-F238E27FC236}">
                <a16:creationId xmlns:a16="http://schemas.microsoft.com/office/drawing/2014/main" id="{F71E2CD4-06AE-6A99-50EF-485CADB1D244}"/>
              </a:ext>
            </a:extLst>
          </p:cNvPr>
          <p:cNvGrpSpPr/>
          <p:nvPr/>
        </p:nvGrpSpPr>
        <p:grpSpPr>
          <a:xfrm>
            <a:off x="10789922" y="55450"/>
            <a:ext cx="1323002" cy="376202"/>
            <a:chOff x="9532625" y="78745"/>
            <a:chExt cx="2461638" cy="699978"/>
          </a:xfrm>
        </p:grpSpPr>
        <p:pic>
          <p:nvPicPr>
            <p:cNvPr id="5" name="Picture 2">
              <a:extLst>
                <a:ext uri="{FF2B5EF4-FFF2-40B4-BE49-F238E27FC236}">
                  <a16:creationId xmlns:a16="http://schemas.microsoft.com/office/drawing/2014/main" id="{0CBE3C5D-287B-29A9-058B-BC2D73920D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2AF5EDAD-A0B0-672D-AC4B-95A83869BF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093567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30">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Inherited Constructors</a:t>
            </a:r>
            <a:endParaRPr lang="en-US" dirty="0"/>
          </a:p>
        </p:txBody>
      </p:sp>
      <p:grpSp>
        <p:nvGrpSpPr>
          <p:cNvPr id="3" name="组合 2">
            <a:extLst>
              <a:ext uri="{FF2B5EF4-FFF2-40B4-BE49-F238E27FC236}">
                <a16:creationId xmlns:a16="http://schemas.microsoft.com/office/drawing/2014/main" id="{83548110-6557-CF7C-43F0-85FBAF74DA80}"/>
              </a:ext>
            </a:extLst>
          </p:cNvPr>
          <p:cNvGrpSpPr/>
          <p:nvPr/>
        </p:nvGrpSpPr>
        <p:grpSpPr>
          <a:xfrm>
            <a:off x="575197" y="1144333"/>
            <a:ext cx="11041606" cy="3375529"/>
            <a:chOff x="575197" y="1144333"/>
            <a:chExt cx="11041606" cy="3375529"/>
          </a:xfrm>
        </p:grpSpPr>
        <p:sp>
          <p:nvSpPr>
            <p:cNvPr id="9" name="文本框 8">
              <a:extLst>
                <a:ext uri="{FF2B5EF4-FFF2-40B4-BE49-F238E27FC236}">
                  <a16:creationId xmlns:a16="http://schemas.microsoft.com/office/drawing/2014/main" id="{DFFFC01C-453A-AD0C-6944-0AABE7387695}"/>
                </a:ext>
              </a:extLst>
            </p:cNvPr>
            <p:cNvSpPr txBox="1"/>
            <p:nvPr/>
          </p:nvSpPr>
          <p:spPr>
            <a:xfrm>
              <a:off x="575197" y="1144333"/>
              <a:ext cx="11041606" cy="1938992"/>
            </a:xfrm>
            <a:prstGeom prst="rect">
              <a:avLst/>
            </a:prstGeom>
            <a:noFill/>
          </p:spPr>
          <p:txBody>
            <a:bodyPr wrap="square" rtlCol="0">
              <a:spAutoFit/>
            </a:bodyPr>
            <a:lstStyle/>
            <a:p>
              <a:pPr algn="just"/>
              <a:r>
                <a:rPr lang="en-US" altLang="zh-CN" sz="2400" dirty="0"/>
                <a:t>In C++, Inheriting Constructors is a feature introduced in the C++11 standard, allowing derived classes to inherit the constructors of their base class. This feature primarily addresses the issue of redundant code in derived classes by eliminating the need to rewrite code identical to the base class constructors, thereby enhancing code maintainability and conciseness.</a:t>
              </a:r>
              <a:endParaRPr lang="zh-CN" altLang="en-US" sz="2400" dirty="0"/>
            </a:p>
          </p:txBody>
        </p:sp>
        <p:pic>
          <p:nvPicPr>
            <p:cNvPr id="2" name="图片 1">
              <a:extLst>
                <a:ext uri="{FF2B5EF4-FFF2-40B4-BE49-F238E27FC236}">
                  <a16:creationId xmlns:a16="http://schemas.microsoft.com/office/drawing/2014/main" id="{952A18D9-0CE6-9228-10D0-0D6C0B839B8D}"/>
                </a:ext>
              </a:extLst>
            </p:cNvPr>
            <p:cNvPicPr>
              <a:picLocks noChangeAspect="1"/>
            </p:cNvPicPr>
            <p:nvPr/>
          </p:nvPicPr>
          <p:blipFill>
            <a:blip r:embed="rId3"/>
            <a:stretch>
              <a:fillRect/>
            </a:stretch>
          </p:blipFill>
          <p:spPr>
            <a:xfrm>
              <a:off x="962024" y="3429000"/>
              <a:ext cx="10267952" cy="1090862"/>
            </a:xfrm>
            <a:prstGeom prst="rect">
              <a:avLst/>
            </a:prstGeom>
          </p:spPr>
        </p:pic>
      </p:grpSp>
      <p:grpSp>
        <p:nvGrpSpPr>
          <p:cNvPr id="4" name="组合 3">
            <a:extLst>
              <a:ext uri="{FF2B5EF4-FFF2-40B4-BE49-F238E27FC236}">
                <a16:creationId xmlns:a16="http://schemas.microsoft.com/office/drawing/2014/main" id="{058C2086-D16B-C6E7-EA2B-0C8433A63E49}"/>
              </a:ext>
            </a:extLst>
          </p:cNvPr>
          <p:cNvGrpSpPr/>
          <p:nvPr/>
        </p:nvGrpSpPr>
        <p:grpSpPr>
          <a:xfrm>
            <a:off x="10789922" y="55450"/>
            <a:ext cx="1323002" cy="376202"/>
            <a:chOff x="9532625" y="78745"/>
            <a:chExt cx="2461638" cy="699978"/>
          </a:xfrm>
        </p:grpSpPr>
        <p:pic>
          <p:nvPicPr>
            <p:cNvPr id="5" name="Picture 2">
              <a:extLst>
                <a:ext uri="{FF2B5EF4-FFF2-40B4-BE49-F238E27FC236}">
                  <a16:creationId xmlns:a16="http://schemas.microsoft.com/office/drawing/2014/main" id="{97E713F0-BD09-DA19-262D-B408A518ED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1E8DEB2C-F263-A7E4-4B67-0ABB69AC2E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668084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30">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sz="2800" dirty="0" err="1"/>
              <a:t>nullptr</a:t>
            </a:r>
            <a:r>
              <a:rPr lang="en-US" altLang="zh-CN" dirty="0"/>
              <a:t> K</a:t>
            </a:r>
            <a:r>
              <a:rPr lang="en-US" altLang="zh-CN" sz="2800" dirty="0"/>
              <a:t>eyword</a:t>
            </a:r>
            <a:endParaRPr lang="en-US" dirty="0"/>
          </a:p>
        </p:txBody>
      </p:sp>
      <p:grpSp>
        <p:nvGrpSpPr>
          <p:cNvPr id="2" name="组合 1">
            <a:extLst>
              <a:ext uri="{FF2B5EF4-FFF2-40B4-BE49-F238E27FC236}">
                <a16:creationId xmlns:a16="http://schemas.microsoft.com/office/drawing/2014/main" id="{E61DBFB9-1937-E7A2-0365-E93ECB1FB035}"/>
              </a:ext>
            </a:extLst>
          </p:cNvPr>
          <p:cNvGrpSpPr/>
          <p:nvPr/>
        </p:nvGrpSpPr>
        <p:grpSpPr>
          <a:xfrm>
            <a:off x="575197" y="1222563"/>
            <a:ext cx="11041606" cy="5277665"/>
            <a:chOff x="575197" y="1222563"/>
            <a:chExt cx="11041606" cy="5277665"/>
          </a:xfrm>
        </p:grpSpPr>
        <p:sp>
          <p:nvSpPr>
            <p:cNvPr id="9" name="文本框 8">
              <a:extLst>
                <a:ext uri="{FF2B5EF4-FFF2-40B4-BE49-F238E27FC236}">
                  <a16:creationId xmlns:a16="http://schemas.microsoft.com/office/drawing/2014/main" id="{DFFFC01C-453A-AD0C-6944-0AABE7387695}"/>
                </a:ext>
              </a:extLst>
            </p:cNvPr>
            <p:cNvSpPr txBox="1"/>
            <p:nvPr/>
          </p:nvSpPr>
          <p:spPr>
            <a:xfrm>
              <a:off x="575197" y="1222563"/>
              <a:ext cx="11041606" cy="2308324"/>
            </a:xfrm>
            <a:prstGeom prst="rect">
              <a:avLst/>
            </a:prstGeom>
            <a:noFill/>
          </p:spPr>
          <p:txBody>
            <a:bodyPr wrap="square" rtlCol="0">
              <a:spAutoFit/>
            </a:bodyPr>
            <a:lstStyle/>
            <a:p>
              <a:pPr algn="just"/>
              <a:r>
                <a:rPr lang="en-US" altLang="zh-CN" sz="2400" dirty="0"/>
                <a:t>C++11 introduced the </a:t>
              </a:r>
              <a:r>
                <a:rPr lang="en-US" altLang="zh-CN" sz="2400" dirty="0" err="1"/>
                <a:t>nullptr</a:t>
              </a:r>
              <a:r>
                <a:rPr lang="en-US" altLang="zh-CN" sz="2400" dirty="0"/>
                <a:t> keyword, which is a literal representing a null pointer. It serves as a replacement for the traditional NULL used in previous C++ standards. In earlier standards, NULL was often defined as 0 or ((void*)0), which could lead to type ambiguities and some hard-to-detect errors. The introduction of </a:t>
              </a:r>
              <a:r>
                <a:rPr lang="en-US" altLang="zh-CN" sz="2400" dirty="0" err="1"/>
                <a:t>nullptr</a:t>
              </a:r>
              <a:r>
                <a:rPr lang="en-US" altLang="zh-CN" sz="2400" dirty="0"/>
                <a:t> addresses these issues and provides a clearer and safer way to represent a null pointer.</a:t>
              </a:r>
              <a:endParaRPr lang="zh-CN" altLang="en-US" sz="2400" dirty="0"/>
            </a:p>
          </p:txBody>
        </p:sp>
        <p:pic>
          <p:nvPicPr>
            <p:cNvPr id="3" name="图片 2">
              <a:extLst>
                <a:ext uri="{FF2B5EF4-FFF2-40B4-BE49-F238E27FC236}">
                  <a16:creationId xmlns:a16="http://schemas.microsoft.com/office/drawing/2014/main" id="{CE89F0AC-6131-DD77-DCB8-39C7F7E77952}"/>
                </a:ext>
              </a:extLst>
            </p:cNvPr>
            <p:cNvPicPr>
              <a:picLocks noChangeAspect="1"/>
            </p:cNvPicPr>
            <p:nvPr/>
          </p:nvPicPr>
          <p:blipFill>
            <a:blip r:embed="rId3"/>
            <a:stretch>
              <a:fillRect/>
            </a:stretch>
          </p:blipFill>
          <p:spPr>
            <a:xfrm>
              <a:off x="1738499" y="3724750"/>
              <a:ext cx="8715001" cy="2775478"/>
            </a:xfrm>
            <a:prstGeom prst="rect">
              <a:avLst/>
            </a:prstGeom>
          </p:spPr>
        </p:pic>
      </p:grpSp>
      <p:grpSp>
        <p:nvGrpSpPr>
          <p:cNvPr id="4" name="组合 3">
            <a:extLst>
              <a:ext uri="{FF2B5EF4-FFF2-40B4-BE49-F238E27FC236}">
                <a16:creationId xmlns:a16="http://schemas.microsoft.com/office/drawing/2014/main" id="{B6CAA6C9-CA73-73CE-5035-5297CCCE5278}"/>
              </a:ext>
            </a:extLst>
          </p:cNvPr>
          <p:cNvGrpSpPr/>
          <p:nvPr/>
        </p:nvGrpSpPr>
        <p:grpSpPr>
          <a:xfrm>
            <a:off x="10789922" y="55450"/>
            <a:ext cx="1323002" cy="376202"/>
            <a:chOff x="9532625" y="78745"/>
            <a:chExt cx="2461638" cy="699978"/>
          </a:xfrm>
        </p:grpSpPr>
        <p:pic>
          <p:nvPicPr>
            <p:cNvPr id="5" name="Picture 2">
              <a:extLst>
                <a:ext uri="{FF2B5EF4-FFF2-40B4-BE49-F238E27FC236}">
                  <a16:creationId xmlns:a16="http://schemas.microsoft.com/office/drawing/2014/main" id="{E2EBE871-2CB2-C426-F96F-2EDFCC8F43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74B5E1EB-A9A5-ADA7-BEBE-136F22D38F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183340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30">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sz="2800" dirty="0" err="1"/>
              <a:t>constexpr</a:t>
            </a:r>
            <a:r>
              <a:rPr lang="en-US" altLang="zh-CN" dirty="0"/>
              <a:t> K</a:t>
            </a:r>
            <a:r>
              <a:rPr lang="en-US" altLang="zh-CN" sz="2800" dirty="0"/>
              <a:t>eyword</a:t>
            </a:r>
            <a:endParaRPr lang="en-US" dirty="0"/>
          </a:p>
        </p:txBody>
      </p:sp>
      <p:grpSp>
        <p:nvGrpSpPr>
          <p:cNvPr id="3" name="组合 2">
            <a:extLst>
              <a:ext uri="{FF2B5EF4-FFF2-40B4-BE49-F238E27FC236}">
                <a16:creationId xmlns:a16="http://schemas.microsoft.com/office/drawing/2014/main" id="{604D7A27-303C-1316-8D31-DB99174286A7}"/>
              </a:ext>
            </a:extLst>
          </p:cNvPr>
          <p:cNvGrpSpPr/>
          <p:nvPr/>
        </p:nvGrpSpPr>
        <p:grpSpPr>
          <a:xfrm>
            <a:off x="575197" y="1154884"/>
            <a:ext cx="11041606" cy="3912415"/>
            <a:chOff x="575197" y="1154884"/>
            <a:chExt cx="11041606" cy="3912415"/>
          </a:xfrm>
        </p:grpSpPr>
        <p:sp>
          <p:nvSpPr>
            <p:cNvPr id="9" name="文本框 8">
              <a:extLst>
                <a:ext uri="{FF2B5EF4-FFF2-40B4-BE49-F238E27FC236}">
                  <a16:creationId xmlns:a16="http://schemas.microsoft.com/office/drawing/2014/main" id="{DFFFC01C-453A-AD0C-6944-0AABE7387695}"/>
                </a:ext>
              </a:extLst>
            </p:cNvPr>
            <p:cNvSpPr txBox="1"/>
            <p:nvPr/>
          </p:nvSpPr>
          <p:spPr>
            <a:xfrm>
              <a:off x="575197" y="1154884"/>
              <a:ext cx="11041606" cy="2677656"/>
            </a:xfrm>
            <a:prstGeom prst="rect">
              <a:avLst/>
            </a:prstGeom>
            <a:noFill/>
          </p:spPr>
          <p:txBody>
            <a:bodyPr wrap="square" rtlCol="0">
              <a:spAutoFit/>
            </a:bodyPr>
            <a:lstStyle/>
            <a:p>
              <a:pPr algn="just"/>
              <a:r>
                <a:rPr lang="en-US" altLang="zh-CN" sz="2400" dirty="0" err="1"/>
                <a:t>constexpr</a:t>
              </a:r>
              <a:r>
                <a:rPr lang="en-US" altLang="zh-CN" sz="2400" dirty="0"/>
                <a:t> is a keyword introduced in C++11 for compile-time constants and constant functions. Variables or functions marked with </a:t>
              </a:r>
              <a:r>
                <a:rPr lang="en-US" altLang="zh-CN" sz="2400" dirty="0" err="1"/>
                <a:t>constexpr</a:t>
              </a:r>
              <a:r>
                <a:rPr lang="en-US" altLang="zh-CN" sz="2400" dirty="0"/>
                <a:t> are true constants that are computed at compile time and cannot be altered during runtime. </a:t>
              </a:r>
              <a:r>
                <a:rPr lang="en-US" altLang="zh-CN" sz="2400" dirty="0" err="1"/>
                <a:t>constexpr</a:t>
              </a:r>
              <a:r>
                <a:rPr lang="en-US" altLang="zh-CN" sz="2400" dirty="0"/>
                <a:t> can be applied to functions, and the return value of such functions is computed as a constant at compile time whenever possible. However, if the function cannot be evaluated at compile time, it is treated as a regular function.</a:t>
              </a:r>
              <a:endParaRPr lang="zh-CN" altLang="en-US" sz="2400" dirty="0"/>
            </a:p>
          </p:txBody>
        </p:sp>
        <p:pic>
          <p:nvPicPr>
            <p:cNvPr id="2" name="图片 1">
              <a:extLst>
                <a:ext uri="{FF2B5EF4-FFF2-40B4-BE49-F238E27FC236}">
                  <a16:creationId xmlns:a16="http://schemas.microsoft.com/office/drawing/2014/main" id="{242F0B1D-3BB3-0DEE-C8B1-FDE73AF82895}"/>
                </a:ext>
              </a:extLst>
            </p:cNvPr>
            <p:cNvPicPr>
              <a:picLocks noChangeAspect="1"/>
            </p:cNvPicPr>
            <p:nvPr/>
          </p:nvPicPr>
          <p:blipFill>
            <a:blip r:embed="rId3"/>
            <a:stretch>
              <a:fillRect/>
            </a:stretch>
          </p:blipFill>
          <p:spPr>
            <a:xfrm>
              <a:off x="2368876" y="4029104"/>
              <a:ext cx="7454248" cy="1038195"/>
            </a:xfrm>
            <a:prstGeom prst="rect">
              <a:avLst/>
            </a:prstGeom>
          </p:spPr>
        </p:pic>
      </p:grpSp>
      <p:grpSp>
        <p:nvGrpSpPr>
          <p:cNvPr id="4" name="组合 3">
            <a:extLst>
              <a:ext uri="{FF2B5EF4-FFF2-40B4-BE49-F238E27FC236}">
                <a16:creationId xmlns:a16="http://schemas.microsoft.com/office/drawing/2014/main" id="{64B447EA-C4E4-768E-6E2E-B3D68F81E5A1}"/>
              </a:ext>
            </a:extLst>
          </p:cNvPr>
          <p:cNvGrpSpPr/>
          <p:nvPr/>
        </p:nvGrpSpPr>
        <p:grpSpPr>
          <a:xfrm>
            <a:off x="10789922" y="55450"/>
            <a:ext cx="1323002" cy="376202"/>
            <a:chOff x="9532625" y="78745"/>
            <a:chExt cx="2461638" cy="699978"/>
          </a:xfrm>
        </p:grpSpPr>
        <p:pic>
          <p:nvPicPr>
            <p:cNvPr id="5" name="Picture 2">
              <a:extLst>
                <a:ext uri="{FF2B5EF4-FFF2-40B4-BE49-F238E27FC236}">
                  <a16:creationId xmlns:a16="http://schemas.microsoft.com/office/drawing/2014/main" id="{EB4C2D92-7257-649A-53C0-C0B4EE958E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0AE365B3-4625-72F5-ABDD-6CE18FAA7A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730911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30">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New R</a:t>
            </a:r>
            <a:r>
              <a:rPr lang="en-US" altLang="zh-CN" sz="2800" dirty="0"/>
              <a:t>andom </a:t>
            </a:r>
            <a:r>
              <a:rPr lang="en-US" altLang="zh-CN" dirty="0"/>
              <a:t>N</a:t>
            </a:r>
            <a:r>
              <a:rPr lang="en-US" altLang="zh-CN" sz="2800" dirty="0"/>
              <a:t>umber </a:t>
            </a:r>
            <a:r>
              <a:rPr lang="en-US" altLang="zh-CN" dirty="0"/>
              <a:t>G</a:t>
            </a:r>
            <a:r>
              <a:rPr lang="en-US" altLang="zh-CN" sz="2800" dirty="0"/>
              <a:t>eneration </a:t>
            </a:r>
            <a:r>
              <a:rPr lang="en-US" altLang="zh-CN" dirty="0"/>
              <a:t>L</a:t>
            </a:r>
            <a:r>
              <a:rPr lang="en-US" altLang="zh-CN" sz="2800" dirty="0"/>
              <a:t>ibrary </a:t>
            </a:r>
            <a:endParaRPr lang="en-US" dirty="0"/>
          </a:p>
        </p:txBody>
      </p:sp>
      <p:grpSp>
        <p:nvGrpSpPr>
          <p:cNvPr id="3" name="组合 2">
            <a:extLst>
              <a:ext uri="{FF2B5EF4-FFF2-40B4-BE49-F238E27FC236}">
                <a16:creationId xmlns:a16="http://schemas.microsoft.com/office/drawing/2014/main" id="{C0D74FE0-EDCC-DCA4-AACD-58F67EE8CC2C}"/>
              </a:ext>
            </a:extLst>
          </p:cNvPr>
          <p:cNvGrpSpPr/>
          <p:nvPr/>
        </p:nvGrpSpPr>
        <p:grpSpPr>
          <a:xfrm>
            <a:off x="575197" y="1307284"/>
            <a:ext cx="11041606" cy="3559991"/>
            <a:chOff x="575197" y="1307284"/>
            <a:chExt cx="11041606" cy="3559991"/>
          </a:xfrm>
        </p:grpSpPr>
        <p:sp>
          <p:nvSpPr>
            <p:cNvPr id="9" name="文本框 8">
              <a:extLst>
                <a:ext uri="{FF2B5EF4-FFF2-40B4-BE49-F238E27FC236}">
                  <a16:creationId xmlns:a16="http://schemas.microsoft.com/office/drawing/2014/main" id="{DFFFC01C-453A-AD0C-6944-0AABE7387695}"/>
                </a:ext>
              </a:extLst>
            </p:cNvPr>
            <p:cNvSpPr txBox="1"/>
            <p:nvPr/>
          </p:nvSpPr>
          <p:spPr>
            <a:xfrm>
              <a:off x="575197" y="1307284"/>
              <a:ext cx="11041606" cy="1938992"/>
            </a:xfrm>
            <a:prstGeom prst="rect">
              <a:avLst/>
            </a:prstGeom>
            <a:noFill/>
          </p:spPr>
          <p:txBody>
            <a:bodyPr wrap="square" rtlCol="0">
              <a:spAutoFit/>
            </a:bodyPr>
            <a:lstStyle/>
            <a:p>
              <a:pPr algn="just"/>
              <a:r>
                <a:rPr lang="en-US" altLang="zh-CN" sz="2400" dirty="0"/>
                <a:t>C++11 introduced a comprehensive random number generation library that offers various random number generators (RNGs) and probability distributions. This library's design aims to address the limitations of the random number functionalities in older C++ standards, providing a more flexible, efficient, and type-safe approach to generating random numbers.</a:t>
              </a:r>
              <a:endParaRPr lang="zh-CN" altLang="en-US" sz="2400" dirty="0"/>
            </a:p>
          </p:txBody>
        </p:sp>
        <p:pic>
          <p:nvPicPr>
            <p:cNvPr id="2" name="图片 1">
              <a:extLst>
                <a:ext uri="{FF2B5EF4-FFF2-40B4-BE49-F238E27FC236}">
                  <a16:creationId xmlns:a16="http://schemas.microsoft.com/office/drawing/2014/main" id="{5FA1F149-D2D6-5C37-34DF-3011DAB7D2E5}"/>
                </a:ext>
              </a:extLst>
            </p:cNvPr>
            <p:cNvPicPr>
              <a:picLocks noChangeAspect="1"/>
            </p:cNvPicPr>
            <p:nvPr/>
          </p:nvPicPr>
          <p:blipFill>
            <a:blip r:embed="rId3"/>
            <a:stretch>
              <a:fillRect/>
            </a:stretch>
          </p:blipFill>
          <p:spPr>
            <a:xfrm>
              <a:off x="1776927" y="3524860"/>
              <a:ext cx="8638146" cy="1342415"/>
            </a:xfrm>
            <a:prstGeom prst="rect">
              <a:avLst/>
            </a:prstGeom>
          </p:spPr>
        </p:pic>
      </p:grpSp>
      <p:grpSp>
        <p:nvGrpSpPr>
          <p:cNvPr id="4" name="组合 3">
            <a:extLst>
              <a:ext uri="{FF2B5EF4-FFF2-40B4-BE49-F238E27FC236}">
                <a16:creationId xmlns:a16="http://schemas.microsoft.com/office/drawing/2014/main" id="{B596690B-2D57-0EC0-1079-1CCC03466CDA}"/>
              </a:ext>
            </a:extLst>
          </p:cNvPr>
          <p:cNvGrpSpPr/>
          <p:nvPr/>
        </p:nvGrpSpPr>
        <p:grpSpPr>
          <a:xfrm>
            <a:off x="10789922" y="55450"/>
            <a:ext cx="1323002" cy="376202"/>
            <a:chOff x="9532625" y="78745"/>
            <a:chExt cx="2461638" cy="699978"/>
          </a:xfrm>
        </p:grpSpPr>
        <p:pic>
          <p:nvPicPr>
            <p:cNvPr id="5" name="Picture 2">
              <a:extLst>
                <a:ext uri="{FF2B5EF4-FFF2-40B4-BE49-F238E27FC236}">
                  <a16:creationId xmlns:a16="http://schemas.microsoft.com/office/drawing/2014/main" id="{D6927180-2E70-5F9F-535A-C51940132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7CC2C1E6-27FC-5A9F-3783-519B39D0F0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154007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30">
            <a:extLst>
              <a:ext uri="{FF2B5EF4-FFF2-40B4-BE49-F238E27FC236}">
                <a16:creationId xmlns:a16="http://schemas.microsoft.com/office/drawing/2014/main" id="{6C2F639C-11B1-11F8-2B3D-8E1047C6F0B5}"/>
              </a:ext>
            </a:extLst>
          </p:cNvPr>
          <p:cNvSpPr>
            <a:spLocks noGrp="1"/>
          </p:cNvSpPr>
          <p:nvPr>
            <p:ph type="title"/>
          </p:nvPr>
        </p:nvSpPr>
        <p:spPr>
          <a:xfrm>
            <a:off x="660398" y="131634"/>
            <a:ext cx="12369801" cy="1028700"/>
          </a:xfrm>
        </p:spPr>
        <p:txBody>
          <a:bodyPr/>
          <a:lstStyle/>
          <a:p>
            <a:r>
              <a:rPr lang="en-US" altLang="zh-CN" dirty="0"/>
              <a:t>The chrono Library and thread Library's </a:t>
            </a:r>
            <a:r>
              <a:rPr lang="en-US" altLang="zh-CN" dirty="0" err="1"/>
              <a:t>this_thread</a:t>
            </a:r>
            <a:r>
              <a:rPr lang="en-US" altLang="zh-CN" dirty="0"/>
              <a:t> Namespace</a:t>
            </a:r>
            <a:endParaRPr lang="en-US" dirty="0"/>
          </a:p>
        </p:txBody>
      </p:sp>
      <p:sp>
        <p:nvSpPr>
          <p:cNvPr id="9" name="文本框 8">
            <a:extLst>
              <a:ext uri="{FF2B5EF4-FFF2-40B4-BE49-F238E27FC236}">
                <a16:creationId xmlns:a16="http://schemas.microsoft.com/office/drawing/2014/main" id="{DFFFC01C-453A-AD0C-6944-0AABE7387695}"/>
              </a:ext>
            </a:extLst>
          </p:cNvPr>
          <p:cNvSpPr txBox="1"/>
          <p:nvPr/>
        </p:nvSpPr>
        <p:spPr>
          <a:xfrm>
            <a:off x="575197" y="1383484"/>
            <a:ext cx="11041606" cy="3046988"/>
          </a:xfrm>
          <a:prstGeom prst="rect">
            <a:avLst/>
          </a:prstGeom>
          <a:noFill/>
        </p:spPr>
        <p:txBody>
          <a:bodyPr wrap="square" rtlCol="0">
            <a:spAutoFit/>
          </a:bodyPr>
          <a:lstStyle/>
          <a:p>
            <a:pPr algn="just"/>
            <a:r>
              <a:rPr lang="en-US" altLang="zh-CN" sz="2400" dirty="0"/>
              <a:t>C++11 introduced the chrono library for time handling, providing representations for time points, durations, and clocks.</a:t>
            </a:r>
          </a:p>
          <a:p>
            <a:pPr algn="just"/>
            <a:endParaRPr lang="en-US" altLang="zh-CN" sz="2400" dirty="0"/>
          </a:p>
          <a:p>
            <a:pPr algn="just"/>
            <a:r>
              <a:rPr lang="en-US" altLang="zh-CN" sz="2400" dirty="0"/>
              <a:t>Additionally, the C++11 standard introduced the &lt;thread&gt; library, which allows control and management of threads. Within this library, std::</a:t>
            </a:r>
            <a:r>
              <a:rPr lang="en-US" altLang="zh-CN" sz="2400" dirty="0" err="1"/>
              <a:t>this_thread</a:t>
            </a:r>
            <a:r>
              <a:rPr lang="en-US" altLang="zh-CN" sz="2400" dirty="0"/>
              <a:t> is a namespace that offers functions related to the current thread. Particularly, std::</a:t>
            </a:r>
            <a:r>
              <a:rPr lang="en-US" altLang="zh-CN" sz="2400" dirty="0" err="1"/>
              <a:t>this_thread</a:t>
            </a:r>
            <a:r>
              <a:rPr lang="en-US" altLang="zh-CN" sz="2400" dirty="0"/>
              <a:t>::</a:t>
            </a:r>
            <a:r>
              <a:rPr lang="en-US" altLang="zh-CN" sz="2400" dirty="0" err="1"/>
              <a:t>sleep_for</a:t>
            </a:r>
            <a:r>
              <a:rPr lang="en-US" altLang="zh-CN" sz="2400" dirty="0"/>
              <a:t> is a function used to make the current thread sleep for a specified duration of time.</a:t>
            </a:r>
            <a:endParaRPr lang="zh-CN" altLang="en-US" sz="2400" dirty="0"/>
          </a:p>
        </p:txBody>
      </p:sp>
      <p:grpSp>
        <p:nvGrpSpPr>
          <p:cNvPr id="2" name="组合 1">
            <a:extLst>
              <a:ext uri="{FF2B5EF4-FFF2-40B4-BE49-F238E27FC236}">
                <a16:creationId xmlns:a16="http://schemas.microsoft.com/office/drawing/2014/main" id="{4E40EFC6-7C52-AD01-EB4C-A91157205E53}"/>
              </a:ext>
            </a:extLst>
          </p:cNvPr>
          <p:cNvGrpSpPr/>
          <p:nvPr/>
        </p:nvGrpSpPr>
        <p:grpSpPr>
          <a:xfrm>
            <a:off x="10789922" y="55450"/>
            <a:ext cx="1323002" cy="376202"/>
            <a:chOff x="9532625" y="78745"/>
            <a:chExt cx="2461638" cy="699978"/>
          </a:xfrm>
        </p:grpSpPr>
        <p:pic>
          <p:nvPicPr>
            <p:cNvPr id="3" name="Picture 2">
              <a:extLst>
                <a:ext uri="{FF2B5EF4-FFF2-40B4-BE49-F238E27FC236}">
                  <a16:creationId xmlns:a16="http://schemas.microsoft.com/office/drawing/2014/main" id="{23C229CF-610F-4DE9-1680-3983D0C280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6B9FB211-CD46-AF13-0642-59D9F40E19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662778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30">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Unicode</a:t>
            </a:r>
            <a:endParaRPr lang="en-US" dirty="0"/>
          </a:p>
        </p:txBody>
      </p:sp>
      <p:sp>
        <p:nvSpPr>
          <p:cNvPr id="9" name="文本框 8">
            <a:extLst>
              <a:ext uri="{FF2B5EF4-FFF2-40B4-BE49-F238E27FC236}">
                <a16:creationId xmlns:a16="http://schemas.microsoft.com/office/drawing/2014/main" id="{DFFFC01C-453A-AD0C-6944-0AABE7387695}"/>
              </a:ext>
            </a:extLst>
          </p:cNvPr>
          <p:cNvSpPr txBox="1"/>
          <p:nvPr/>
        </p:nvSpPr>
        <p:spPr>
          <a:xfrm>
            <a:off x="575197" y="1240609"/>
            <a:ext cx="11041606" cy="1938992"/>
          </a:xfrm>
          <a:prstGeom prst="rect">
            <a:avLst/>
          </a:prstGeom>
          <a:noFill/>
        </p:spPr>
        <p:txBody>
          <a:bodyPr wrap="square" rtlCol="0">
            <a:spAutoFit/>
          </a:bodyPr>
          <a:lstStyle/>
          <a:p>
            <a:pPr algn="just"/>
            <a:r>
              <a:rPr lang="en-US" altLang="zh-CN" sz="2400" dirty="0"/>
              <a:t>In C++11, support for Unicode was introduced along with several new string literals. In this project, the u8 prefix is utilized to denote a string literal in UTF-8 encoding. UTF-8 is a variable-width character encoding used for encoding Unicode characters. This facilitates C++ programs to handle multiple languages and character sets more seamlessly.</a:t>
            </a:r>
            <a:endParaRPr lang="zh-CN" altLang="en-US" sz="2400" dirty="0"/>
          </a:p>
        </p:txBody>
      </p:sp>
      <p:grpSp>
        <p:nvGrpSpPr>
          <p:cNvPr id="2" name="组合 1">
            <a:extLst>
              <a:ext uri="{FF2B5EF4-FFF2-40B4-BE49-F238E27FC236}">
                <a16:creationId xmlns:a16="http://schemas.microsoft.com/office/drawing/2014/main" id="{F8E35AD4-7B82-E26B-76D4-1A2A8EF63A3A}"/>
              </a:ext>
            </a:extLst>
          </p:cNvPr>
          <p:cNvGrpSpPr/>
          <p:nvPr/>
        </p:nvGrpSpPr>
        <p:grpSpPr>
          <a:xfrm>
            <a:off x="10789922" y="55450"/>
            <a:ext cx="1323002" cy="376202"/>
            <a:chOff x="9532625" y="78745"/>
            <a:chExt cx="2461638" cy="699978"/>
          </a:xfrm>
        </p:grpSpPr>
        <p:pic>
          <p:nvPicPr>
            <p:cNvPr id="3" name="Picture 2">
              <a:extLst>
                <a:ext uri="{FF2B5EF4-FFF2-40B4-BE49-F238E27FC236}">
                  <a16:creationId xmlns:a16="http://schemas.microsoft.com/office/drawing/2014/main" id="{EEEBEEA9-FD59-2FDC-28A0-57A4D045C1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C27A0265-31F4-5EF3-EDE4-3CB54B8B9C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4595185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7">
            <a:extLst>
              <a:ext uri="{FF2B5EF4-FFF2-40B4-BE49-F238E27FC236}">
                <a16:creationId xmlns:a16="http://schemas.microsoft.com/office/drawing/2014/main" id="{AF40B98E-5563-30B7-FF8D-6DB58C62C10A}"/>
              </a:ext>
            </a:extLst>
          </p:cNvPr>
          <p:cNvSpPr txBox="1">
            <a:spLocks/>
          </p:cNvSpPr>
          <p:nvPr/>
        </p:nvSpPr>
        <p:spPr>
          <a:xfrm>
            <a:off x="8172450" y="2238964"/>
            <a:ext cx="3346450" cy="1190036"/>
          </a:xfrm>
          <a:prstGeom prst="rect">
            <a:avLst/>
          </a:prstGeom>
        </p:spPr>
        <p:txBody>
          <a:bodyPr vert="horz" lIns="91440" tIns="45720" rIns="91440" bIns="45720" rtlCol="0" anchor="t">
            <a:normAutofit/>
          </a:bodyPr>
          <a:lstStyle>
            <a:lvl1pPr marL="0" indent="0" algn="r" defTabSz="914400" rtl="0" eaLnBrk="1" latinLnBrk="0" hangingPunct="1">
              <a:lnSpc>
                <a:spcPct val="130000"/>
              </a:lnSpc>
              <a:spcBef>
                <a:spcPts val="1000"/>
              </a:spcBef>
              <a:buFont typeface="+mj-lt"/>
              <a:buNone/>
              <a:defRPr sz="16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Understanding of OOP principles and future feature expansion</a:t>
            </a:r>
          </a:p>
        </p:txBody>
      </p:sp>
      <p:sp>
        <p:nvSpPr>
          <p:cNvPr id="3" name="标题 4">
            <a:extLst>
              <a:ext uri="{FF2B5EF4-FFF2-40B4-BE49-F238E27FC236}">
                <a16:creationId xmlns:a16="http://schemas.microsoft.com/office/drawing/2014/main" id="{D2C9BB63-3A4E-19C7-3ECD-CCDBE45228F6}"/>
              </a:ext>
            </a:extLst>
          </p:cNvPr>
          <p:cNvSpPr txBox="1">
            <a:spLocks/>
          </p:cNvSpPr>
          <p:nvPr/>
        </p:nvSpPr>
        <p:spPr>
          <a:xfrm>
            <a:off x="4876800" y="444138"/>
            <a:ext cx="6642100" cy="1784534"/>
          </a:xfrm>
          <a:prstGeom prst="rect">
            <a:avLst/>
          </a:prstGeom>
        </p:spPr>
        <p:txBody>
          <a:bodyPr vert="horz" lIns="91440" tIns="45720" rIns="91440" bIns="45720" rtlCol="0" anchor="b">
            <a:normAutofit/>
          </a:bodyPr>
          <a:lstStyle>
            <a:lvl1pPr algn="r" defTabSz="914400" rtl="0" eaLnBrk="1" latinLnBrk="0" hangingPunct="1">
              <a:lnSpc>
                <a:spcPct val="100000"/>
              </a:lnSpc>
              <a:spcBef>
                <a:spcPct val="0"/>
              </a:spcBef>
              <a:buNone/>
              <a:defRPr lang="zh-CN" altLang="en-US" sz="3600" b="1" kern="1200">
                <a:solidFill>
                  <a:schemeClr val="tx1"/>
                </a:solidFill>
                <a:latin typeface="+mj-lt"/>
                <a:ea typeface="+mj-ea"/>
                <a:cs typeface="+mj-cs"/>
              </a:defRPr>
            </a:lvl1pPr>
          </a:lstStyle>
          <a:p>
            <a:r>
              <a:rPr lang="en-US" altLang="zh-CN" dirty="0"/>
              <a:t>Conclusion and Review</a:t>
            </a:r>
          </a:p>
        </p:txBody>
      </p:sp>
      <p:grpSp>
        <p:nvGrpSpPr>
          <p:cNvPr id="4" name="组合 3">
            <a:extLst>
              <a:ext uri="{FF2B5EF4-FFF2-40B4-BE49-F238E27FC236}">
                <a16:creationId xmlns:a16="http://schemas.microsoft.com/office/drawing/2014/main" id="{03B83DA4-13E2-918D-2C53-A4A8A790B9C1}"/>
              </a:ext>
            </a:extLst>
          </p:cNvPr>
          <p:cNvGrpSpPr/>
          <p:nvPr/>
        </p:nvGrpSpPr>
        <p:grpSpPr>
          <a:xfrm>
            <a:off x="10789922" y="55450"/>
            <a:ext cx="1323002" cy="376202"/>
            <a:chOff x="9532625" y="78745"/>
            <a:chExt cx="2461638" cy="699978"/>
          </a:xfrm>
        </p:grpSpPr>
        <p:pic>
          <p:nvPicPr>
            <p:cNvPr id="5" name="Picture 2">
              <a:extLst>
                <a:ext uri="{FF2B5EF4-FFF2-40B4-BE49-F238E27FC236}">
                  <a16:creationId xmlns:a16="http://schemas.microsoft.com/office/drawing/2014/main" id="{05395AAF-1166-FBBC-FBC4-9A34D20220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12A2B74-9B21-E9B2-630D-0AE35D1A16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830204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29">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Fundamental Principles</a:t>
            </a:r>
            <a:endParaRPr lang="en-US" dirty="0"/>
          </a:p>
        </p:txBody>
      </p:sp>
      <p:grpSp>
        <p:nvGrpSpPr>
          <p:cNvPr id="2" name="组合 1">
            <a:extLst>
              <a:ext uri="{FF2B5EF4-FFF2-40B4-BE49-F238E27FC236}">
                <a16:creationId xmlns:a16="http://schemas.microsoft.com/office/drawing/2014/main" id="{39C31DFA-D8E1-8718-5885-7B045F2AC41C}"/>
              </a:ext>
            </a:extLst>
          </p:cNvPr>
          <p:cNvGrpSpPr/>
          <p:nvPr/>
        </p:nvGrpSpPr>
        <p:grpSpPr>
          <a:xfrm>
            <a:off x="1668733" y="1327288"/>
            <a:ext cx="8854535" cy="4529103"/>
            <a:chOff x="1668733" y="1327288"/>
            <a:chExt cx="8854535" cy="4529103"/>
          </a:xfrm>
        </p:grpSpPr>
        <p:grpSp>
          <p:nvGrpSpPr>
            <p:cNvPr id="3" name="组合 2">
              <a:extLst>
                <a:ext uri="{FF2B5EF4-FFF2-40B4-BE49-F238E27FC236}">
                  <a16:creationId xmlns:a16="http://schemas.microsoft.com/office/drawing/2014/main" id="{A1E50582-7BEC-FEFF-0BDE-4A21E7BDE85D}"/>
                </a:ext>
              </a:extLst>
            </p:cNvPr>
            <p:cNvGrpSpPr/>
            <p:nvPr/>
          </p:nvGrpSpPr>
          <p:grpSpPr>
            <a:xfrm>
              <a:off x="1668733" y="2524363"/>
              <a:ext cx="2133799" cy="2133800"/>
              <a:chOff x="7065319" y="2602944"/>
              <a:chExt cx="946243" cy="946243"/>
            </a:xfrm>
          </p:grpSpPr>
          <p:sp>
            <p:nvSpPr>
              <p:cNvPr id="24" name="椭圆 23">
                <a:extLst>
                  <a:ext uri="{FF2B5EF4-FFF2-40B4-BE49-F238E27FC236}">
                    <a16:creationId xmlns:a16="http://schemas.microsoft.com/office/drawing/2014/main" id="{4C224B0C-75AB-4DF1-A884-6734A854A670}"/>
                  </a:ext>
                </a:extLst>
              </p:cNvPr>
              <p:cNvSpPr/>
              <p:nvPr/>
            </p:nvSpPr>
            <p:spPr>
              <a:xfrm>
                <a:off x="7201283" y="2738910"/>
                <a:ext cx="674314" cy="674311"/>
              </a:xfrm>
              <a:prstGeom prst="ellipse">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23" name="椭圆 22">
                <a:extLst>
                  <a:ext uri="{FF2B5EF4-FFF2-40B4-BE49-F238E27FC236}">
                    <a16:creationId xmlns:a16="http://schemas.microsoft.com/office/drawing/2014/main" id="{31F675D4-24EC-A000-0C21-DD32CA943B26}"/>
                  </a:ext>
                </a:extLst>
              </p:cNvPr>
              <p:cNvSpPr/>
              <p:nvPr/>
            </p:nvSpPr>
            <p:spPr>
              <a:xfrm>
                <a:off x="7065319" y="2602944"/>
                <a:ext cx="946243" cy="946243"/>
              </a:xfrm>
              <a:prstGeom prst="ellipse">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AA6C1E3C-D059-5CE3-155F-EC156871A33E}"/>
                </a:ext>
              </a:extLst>
            </p:cNvPr>
            <p:cNvGrpSpPr/>
            <p:nvPr/>
          </p:nvGrpSpPr>
          <p:grpSpPr>
            <a:xfrm>
              <a:off x="4646389" y="1327288"/>
              <a:ext cx="5876879" cy="1124879"/>
              <a:chOff x="5066627" y="1327288"/>
              <a:chExt cx="5876879" cy="1124879"/>
            </a:xfrm>
          </p:grpSpPr>
          <p:sp>
            <p:nvSpPr>
              <p:cNvPr id="32" name="矩形: 圆角 31">
                <a:extLst>
                  <a:ext uri="{FF2B5EF4-FFF2-40B4-BE49-F238E27FC236}">
                    <a16:creationId xmlns:a16="http://schemas.microsoft.com/office/drawing/2014/main" id="{94A81454-4700-435E-7DA3-83A22D76BF39}"/>
                  </a:ext>
                </a:extLst>
              </p:cNvPr>
              <p:cNvSpPr/>
              <p:nvPr/>
            </p:nvSpPr>
            <p:spPr>
              <a:xfrm>
                <a:off x="5066627" y="1327288"/>
                <a:ext cx="5876879" cy="1124879"/>
              </a:xfrm>
              <a:prstGeom prst="roundRect">
                <a:avLst>
                  <a:gd name="adj" fmla="val 500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en-GB" sz="1400"/>
              </a:p>
            </p:txBody>
          </p:sp>
          <p:grpSp>
            <p:nvGrpSpPr>
              <p:cNvPr id="10" name="组合 9">
                <a:extLst>
                  <a:ext uri="{FF2B5EF4-FFF2-40B4-BE49-F238E27FC236}">
                    <a16:creationId xmlns:a16="http://schemas.microsoft.com/office/drawing/2014/main" id="{678D98CC-BC3A-60C4-F827-1F0E88D2F815}"/>
                  </a:ext>
                </a:extLst>
              </p:cNvPr>
              <p:cNvGrpSpPr/>
              <p:nvPr/>
            </p:nvGrpSpPr>
            <p:grpSpPr>
              <a:xfrm>
                <a:off x="5066627" y="1518927"/>
                <a:ext cx="5513610" cy="705656"/>
                <a:chOff x="4499930" y="1549202"/>
                <a:chExt cx="5123726" cy="655756"/>
              </a:xfrm>
            </p:grpSpPr>
            <p:sp>
              <p:nvSpPr>
                <p:cNvPr id="19" name="文本框 18">
                  <a:extLst>
                    <a:ext uri="{FF2B5EF4-FFF2-40B4-BE49-F238E27FC236}">
                      <a16:creationId xmlns:a16="http://schemas.microsoft.com/office/drawing/2014/main" id="{0B84A963-8F76-4E25-EF97-7ADE0505D4A9}"/>
                    </a:ext>
                  </a:extLst>
                </p:cNvPr>
                <p:cNvSpPr txBox="1"/>
                <p:nvPr/>
              </p:nvSpPr>
              <p:spPr>
                <a:xfrm>
                  <a:off x="5202139" y="1775939"/>
                  <a:ext cx="4421515" cy="429019"/>
                </a:xfrm>
                <a:prstGeom prst="rect">
                  <a:avLst/>
                </a:prstGeom>
                <a:noFill/>
              </p:spPr>
              <p:txBody>
                <a:bodyPr wrap="square" rtlCol="0">
                  <a:spAutoFit/>
                </a:bodyPr>
                <a:lstStyle/>
                <a:p>
                  <a:pPr algn="just"/>
                  <a:r>
                    <a:rPr lang="en-US" altLang="zh-CN" sz="1200" dirty="0">
                      <a:solidFill>
                        <a:srgbClr val="0F0F0F"/>
                      </a:solidFill>
                    </a:rPr>
                    <a:t>B</a:t>
                  </a:r>
                  <a:r>
                    <a:rPr lang="en-US" altLang="zh-CN" sz="1200" b="0" i="0" dirty="0">
                      <a:solidFill>
                        <a:srgbClr val="0F0F0F"/>
                      </a:solidFill>
                      <a:effectLst/>
                    </a:rPr>
                    <a:t>undling of data (attributes) and methods that operate on the data within a single unit.</a:t>
                  </a:r>
                  <a:endParaRPr kumimoji="1" lang="en-US" altLang="zh-CN" sz="1200" dirty="0">
                    <a:solidFill>
                      <a:schemeClr val="tx1"/>
                    </a:solidFill>
                    <a:sym typeface="Arial" panose="020B0604020202020204" pitchFamily="34" charset="0"/>
                  </a:endParaRPr>
                </a:p>
              </p:txBody>
            </p:sp>
            <p:sp>
              <p:nvSpPr>
                <p:cNvPr id="20" name="文本框 19">
                  <a:extLst>
                    <a:ext uri="{FF2B5EF4-FFF2-40B4-BE49-F238E27FC236}">
                      <a16:creationId xmlns:a16="http://schemas.microsoft.com/office/drawing/2014/main" id="{ECAF50EB-2613-61DD-5509-E94E6DFA63C8}"/>
                    </a:ext>
                  </a:extLst>
                </p:cNvPr>
                <p:cNvSpPr txBox="1"/>
                <p:nvPr/>
              </p:nvSpPr>
              <p:spPr>
                <a:xfrm>
                  <a:off x="5202141" y="1549202"/>
                  <a:ext cx="4421515" cy="314613"/>
                </a:xfrm>
                <a:prstGeom prst="rect">
                  <a:avLst/>
                </a:prstGeom>
                <a:noFill/>
                <a:ln>
                  <a:noFill/>
                </a:ln>
              </p:spPr>
              <p:txBody>
                <a:bodyPr wrap="square" lIns="91440" tIns="45720" rIns="91440" bIns="45720" anchor="ctr" anchorCtr="0">
                  <a:spAutoFit/>
                </a:bodyPr>
                <a:lstStyle/>
                <a:p>
                  <a:pPr defTabSz="913765">
                    <a:lnSpc>
                      <a:spcPct val="100000"/>
                    </a:lnSpc>
                    <a:buSzPct val="25000"/>
                  </a:pPr>
                  <a:r>
                    <a:rPr lang="en-US" altLang="zh-CN" sz="1600" b="1" dirty="0"/>
                    <a:t>Encapsulation</a:t>
                  </a:r>
                </a:p>
              </p:txBody>
            </p:sp>
            <p:sp>
              <p:nvSpPr>
                <p:cNvPr id="21" name="文本框 20">
                  <a:extLst>
                    <a:ext uri="{FF2B5EF4-FFF2-40B4-BE49-F238E27FC236}">
                      <a16:creationId xmlns:a16="http://schemas.microsoft.com/office/drawing/2014/main" id="{9EB663EC-B73F-9B1A-ED4F-F249FF5C57D9}"/>
                    </a:ext>
                  </a:extLst>
                </p:cNvPr>
                <p:cNvSpPr txBox="1"/>
                <p:nvPr/>
              </p:nvSpPr>
              <p:spPr>
                <a:xfrm>
                  <a:off x="4499930" y="1668459"/>
                  <a:ext cx="777332" cy="429019"/>
                </a:xfrm>
                <a:prstGeom prst="roundRect">
                  <a:avLst>
                    <a:gd name="adj" fmla="val 0"/>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algn="ctr" defTabSz="913765">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400" dirty="0">
                      <a:solidFill>
                        <a:schemeClr val="accent1"/>
                      </a:solidFill>
                    </a:rPr>
                    <a:t>01</a:t>
                  </a:r>
                </a:p>
              </p:txBody>
            </p:sp>
          </p:grpSp>
        </p:grpSp>
        <p:grpSp>
          <p:nvGrpSpPr>
            <p:cNvPr id="37" name="组合 36">
              <a:extLst>
                <a:ext uri="{FF2B5EF4-FFF2-40B4-BE49-F238E27FC236}">
                  <a16:creationId xmlns:a16="http://schemas.microsoft.com/office/drawing/2014/main" id="{4F644EDE-4368-0C76-623C-BB2DC11BB55D}"/>
                </a:ext>
              </a:extLst>
            </p:cNvPr>
            <p:cNvGrpSpPr/>
            <p:nvPr/>
          </p:nvGrpSpPr>
          <p:grpSpPr>
            <a:xfrm>
              <a:off x="4646389" y="3005524"/>
              <a:ext cx="5876879" cy="1124879"/>
              <a:chOff x="5066627" y="3005524"/>
              <a:chExt cx="5876879" cy="1124879"/>
            </a:xfrm>
          </p:grpSpPr>
          <p:sp>
            <p:nvSpPr>
              <p:cNvPr id="34" name="矩形: 圆角 33">
                <a:extLst>
                  <a:ext uri="{FF2B5EF4-FFF2-40B4-BE49-F238E27FC236}">
                    <a16:creationId xmlns:a16="http://schemas.microsoft.com/office/drawing/2014/main" id="{5D6403FE-9270-291D-4289-9E3CE077381D}"/>
                  </a:ext>
                </a:extLst>
              </p:cNvPr>
              <p:cNvSpPr/>
              <p:nvPr/>
            </p:nvSpPr>
            <p:spPr>
              <a:xfrm>
                <a:off x="5066627" y="3005524"/>
                <a:ext cx="5876879" cy="1124879"/>
              </a:xfrm>
              <a:prstGeom prst="roundRect">
                <a:avLst>
                  <a:gd name="adj" fmla="val 500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en-GB" sz="1400"/>
              </a:p>
            </p:txBody>
          </p:sp>
          <p:grpSp>
            <p:nvGrpSpPr>
              <p:cNvPr id="11" name="组合 10">
                <a:extLst>
                  <a:ext uri="{FF2B5EF4-FFF2-40B4-BE49-F238E27FC236}">
                    <a16:creationId xmlns:a16="http://schemas.microsoft.com/office/drawing/2014/main" id="{C7366957-5ADD-4AD1-E30C-C1F5C81C6B83}"/>
                  </a:ext>
                </a:extLst>
              </p:cNvPr>
              <p:cNvGrpSpPr/>
              <p:nvPr/>
            </p:nvGrpSpPr>
            <p:grpSpPr>
              <a:xfrm>
                <a:off x="5066627" y="3204340"/>
                <a:ext cx="5513610" cy="707082"/>
                <a:chOff x="4499930" y="3115430"/>
                <a:chExt cx="5123726" cy="657081"/>
              </a:xfrm>
            </p:grpSpPr>
            <p:sp>
              <p:nvSpPr>
                <p:cNvPr id="16" name="文本框 15">
                  <a:extLst>
                    <a:ext uri="{FF2B5EF4-FFF2-40B4-BE49-F238E27FC236}">
                      <a16:creationId xmlns:a16="http://schemas.microsoft.com/office/drawing/2014/main" id="{33869F85-1003-54B9-D6CB-74B083CF39C4}"/>
                    </a:ext>
                  </a:extLst>
                </p:cNvPr>
                <p:cNvSpPr txBox="1"/>
                <p:nvPr/>
              </p:nvSpPr>
              <p:spPr>
                <a:xfrm>
                  <a:off x="5202140" y="3343492"/>
                  <a:ext cx="4421515" cy="429019"/>
                </a:xfrm>
                <a:prstGeom prst="rect">
                  <a:avLst/>
                </a:prstGeom>
                <a:noFill/>
              </p:spPr>
              <p:txBody>
                <a:bodyPr wrap="square" rtlCol="0">
                  <a:spAutoFit/>
                </a:bodyPr>
                <a:lstStyle/>
                <a:p>
                  <a:pPr algn="just"/>
                  <a:r>
                    <a:rPr lang="en-US" altLang="zh-CN" sz="1200" dirty="0">
                      <a:solidFill>
                        <a:srgbClr val="0F0F0F"/>
                      </a:solidFill>
                    </a:rPr>
                    <a:t>E</a:t>
                  </a:r>
                  <a:r>
                    <a:rPr lang="en-US" altLang="zh-CN" sz="1200" b="0" i="0" dirty="0">
                      <a:solidFill>
                        <a:srgbClr val="0F0F0F"/>
                      </a:solidFill>
                      <a:effectLst/>
                    </a:rPr>
                    <a:t>mphasizing essential details while hiding unnecessary information from the user.</a:t>
                  </a:r>
                  <a:endParaRPr kumimoji="1" lang="en-US" altLang="zh-CN" sz="1200" dirty="0">
                    <a:solidFill>
                      <a:schemeClr val="tx1"/>
                    </a:solidFill>
                    <a:sym typeface="Arial" panose="020B0604020202020204" pitchFamily="34" charset="0"/>
                  </a:endParaRPr>
                </a:p>
              </p:txBody>
            </p:sp>
            <p:sp>
              <p:nvSpPr>
                <p:cNvPr id="17" name="文本框 16">
                  <a:extLst>
                    <a:ext uri="{FF2B5EF4-FFF2-40B4-BE49-F238E27FC236}">
                      <a16:creationId xmlns:a16="http://schemas.microsoft.com/office/drawing/2014/main" id="{6C922D4B-12EA-DB62-30D6-BDEDA3DCB2EA}"/>
                    </a:ext>
                  </a:extLst>
                </p:cNvPr>
                <p:cNvSpPr txBox="1"/>
                <p:nvPr/>
              </p:nvSpPr>
              <p:spPr>
                <a:xfrm>
                  <a:off x="5202141" y="3115430"/>
                  <a:ext cx="4421515" cy="314613"/>
                </a:xfrm>
                <a:prstGeom prst="rect">
                  <a:avLst/>
                </a:prstGeom>
                <a:noFill/>
                <a:ln>
                  <a:noFill/>
                </a:ln>
              </p:spPr>
              <p:txBody>
                <a:bodyPr wrap="square" lIns="91440" tIns="45720" rIns="91440" bIns="45720" anchor="ctr" anchorCtr="0">
                  <a:spAutoFit/>
                </a:bodyPr>
                <a:lstStyle/>
                <a:p>
                  <a:pPr defTabSz="913765">
                    <a:lnSpc>
                      <a:spcPct val="100000"/>
                    </a:lnSpc>
                    <a:buSzPct val="25000"/>
                  </a:pPr>
                  <a:r>
                    <a:rPr lang="en-US" altLang="zh-CN" sz="1600" b="1" dirty="0"/>
                    <a:t>Abstraction</a:t>
                  </a:r>
                </a:p>
              </p:txBody>
            </p:sp>
            <p:sp>
              <p:nvSpPr>
                <p:cNvPr id="18" name="文本框 17">
                  <a:extLst>
                    <a:ext uri="{FF2B5EF4-FFF2-40B4-BE49-F238E27FC236}">
                      <a16:creationId xmlns:a16="http://schemas.microsoft.com/office/drawing/2014/main" id="{AFABC9EF-6C84-E275-7DCE-D0B474AA891B}"/>
                    </a:ext>
                  </a:extLst>
                </p:cNvPr>
                <p:cNvSpPr txBox="1"/>
                <p:nvPr/>
              </p:nvSpPr>
              <p:spPr>
                <a:xfrm>
                  <a:off x="4499930" y="3234688"/>
                  <a:ext cx="777332" cy="429019"/>
                </a:xfrm>
                <a:prstGeom prst="roundRect">
                  <a:avLst>
                    <a:gd name="adj" fmla="val 0"/>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algn="ctr" defTabSz="913765">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400" dirty="0">
                      <a:solidFill>
                        <a:schemeClr val="accent1"/>
                      </a:solidFill>
                    </a:rPr>
                    <a:t>02</a:t>
                  </a:r>
                </a:p>
              </p:txBody>
            </p:sp>
          </p:grpSp>
        </p:grpSp>
        <p:grpSp>
          <p:nvGrpSpPr>
            <p:cNvPr id="38" name="组合 37">
              <a:extLst>
                <a:ext uri="{FF2B5EF4-FFF2-40B4-BE49-F238E27FC236}">
                  <a16:creationId xmlns:a16="http://schemas.microsoft.com/office/drawing/2014/main" id="{249BAC70-45C1-8EBC-73AA-C04229B28480}"/>
                </a:ext>
              </a:extLst>
            </p:cNvPr>
            <p:cNvGrpSpPr/>
            <p:nvPr/>
          </p:nvGrpSpPr>
          <p:grpSpPr>
            <a:xfrm>
              <a:off x="4646389" y="4731512"/>
              <a:ext cx="5876879" cy="1124879"/>
              <a:chOff x="5066627" y="4731512"/>
              <a:chExt cx="5876879" cy="1124879"/>
            </a:xfrm>
          </p:grpSpPr>
          <p:sp>
            <p:nvSpPr>
              <p:cNvPr id="35" name="矩形: 圆角 34">
                <a:extLst>
                  <a:ext uri="{FF2B5EF4-FFF2-40B4-BE49-F238E27FC236}">
                    <a16:creationId xmlns:a16="http://schemas.microsoft.com/office/drawing/2014/main" id="{5429D233-7A6F-9052-EEAC-E00575CC030A}"/>
                  </a:ext>
                </a:extLst>
              </p:cNvPr>
              <p:cNvSpPr/>
              <p:nvPr/>
            </p:nvSpPr>
            <p:spPr>
              <a:xfrm>
                <a:off x="5066627" y="4731512"/>
                <a:ext cx="5876879" cy="1124879"/>
              </a:xfrm>
              <a:prstGeom prst="roundRect">
                <a:avLst>
                  <a:gd name="adj" fmla="val 500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en-GB" sz="1400"/>
              </a:p>
            </p:txBody>
          </p:sp>
          <p:grpSp>
            <p:nvGrpSpPr>
              <p:cNvPr id="12" name="组合 11">
                <a:extLst>
                  <a:ext uri="{FF2B5EF4-FFF2-40B4-BE49-F238E27FC236}">
                    <a16:creationId xmlns:a16="http://schemas.microsoft.com/office/drawing/2014/main" id="{D1C2665E-8282-3C50-0354-2B0B1A9FD242}"/>
                  </a:ext>
                </a:extLst>
              </p:cNvPr>
              <p:cNvGrpSpPr/>
              <p:nvPr/>
            </p:nvGrpSpPr>
            <p:grpSpPr>
              <a:xfrm>
                <a:off x="5066627" y="4889749"/>
                <a:ext cx="5513609" cy="868525"/>
                <a:chOff x="4499930" y="4681659"/>
                <a:chExt cx="5123725" cy="807108"/>
              </a:xfrm>
            </p:grpSpPr>
            <p:sp>
              <p:nvSpPr>
                <p:cNvPr id="13" name="文本框 12">
                  <a:extLst>
                    <a:ext uri="{FF2B5EF4-FFF2-40B4-BE49-F238E27FC236}">
                      <a16:creationId xmlns:a16="http://schemas.microsoft.com/office/drawing/2014/main" id="{FEA82151-0BBF-5F16-44AB-79FA01D7EE73}"/>
                    </a:ext>
                  </a:extLst>
                </p:cNvPr>
                <p:cNvSpPr txBox="1"/>
                <p:nvPr/>
              </p:nvSpPr>
              <p:spPr>
                <a:xfrm>
                  <a:off x="5202140" y="4888140"/>
                  <a:ext cx="4421515" cy="600627"/>
                </a:xfrm>
                <a:prstGeom prst="rect">
                  <a:avLst/>
                </a:prstGeom>
                <a:noFill/>
              </p:spPr>
              <p:txBody>
                <a:bodyPr wrap="square" rtlCol="0">
                  <a:spAutoFit/>
                </a:bodyPr>
                <a:lstStyle/>
                <a:p>
                  <a:pPr algn="just"/>
                  <a:r>
                    <a:rPr lang="en-US" altLang="zh-CN" sz="1200" dirty="0">
                      <a:solidFill>
                        <a:srgbClr val="0F0F0F"/>
                      </a:solidFill>
                    </a:rPr>
                    <a:t>O</a:t>
                  </a:r>
                  <a:r>
                    <a:rPr lang="en-US" altLang="zh-CN" sz="1200" b="0" i="0" dirty="0">
                      <a:solidFill>
                        <a:srgbClr val="0F0F0F"/>
                      </a:solidFill>
                      <a:effectLst/>
                    </a:rPr>
                    <a:t>ne class can inherit properties and behaviors from another class Polymorphism allows objects of different classes to be treated as objects of a common superclass.</a:t>
                  </a:r>
                  <a:endParaRPr kumimoji="1" lang="en-US" altLang="zh-CN" sz="1200" dirty="0">
                    <a:solidFill>
                      <a:schemeClr val="tx1"/>
                    </a:solidFill>
                    <a:sym typeface="Arial" panose="020B0604020202020204" pitchFamily="34" charset="0"/>
                  </a:endParaRPr>
                </a:p>
              </p:txBody>
            </p:sp>
            <p:sp>
              <p:nvSpPr>
                <p:cNvPr id="14" name="文本框 13">
                  <a:extLst>
                    <a:ext uri="{FF2B5EF4-FFF2-40B4-BE49-F238E27FC236}">
                      <a16:creationId xmlns:a16="http://schemas.microsoft.com/office/drawing/2014/main" id="{1156FEFD-0DF7-A234-CFDB-6E4B892244AE}"/>
                    </a:ext>
                  </a:extLst>
                </p:cNvPr>
                <p:cNvSpPr txBox="1"/>
                <p:nvPr/>
              </p:nvSpPr>
              <p:spPr>
                <a:xfrm>
                  <a:off x="5202140" y="4681659"/>
                  <a:ext cx="4421515" cy="314613"/>
                </a:xfrm>
                <a:prstGeom prst="rect">
                  <a:avLst/>
                </a:prstGeom>
                <a:noFill/>
                <a:ln>
                  <a:noFill/>
                </a:ln>
              </p:spPr>
              <p:txBody>
                <a:bodyPr wrap="square" lIns="91440" tIns="45720" rIns="91440" bIns="45720" anchor="ctr" anchorCtr="0">
                  <a:spAutoFit/>
                </a:bodyPr>
                <a:lstStyle/>
                <a:p>
                  <a:pPr defTabSz="913765">
                    <a:lnSpc>
                      <a:spcPct val="100000"/>
                    </a:lnSpc>
                    <a:buSzPct val="25000"/>
                  </a:pPr>
                  <a:r>
                    <a:rPr lang="en-US" altLang="zh-CN" sz="1600" b="1" dirty="0"/>
                    <a:t>Inheritance and Polymorphism</a:t>
                  </a:r>
                </a:p>
              </p:txBody>
            </p:sp>
            <p:sp>
              <p:nvSpPr>
                <p:cNvPr id="15" name="文本框 14">
                  <a:extLst>
                    <a:ext uri="{FF2B5EF4-FFF2-40B4-BE49-F238E27FC236}">
                      <a16:creationId xmlns:a16="http://schemas.microsoft.com/office/drawing/2014/main" id="{17E347EB-1750-751E-A98F-B2C2B5E2E1CF}"/>
                    </a:ext>
                  </a:extLst>
                </p:cNvPr>
                <p:cNvSpPr txBox="1"/>
                <p:nvPr/>
              </p:nvSpPr>
              <p:spPr>
                <a:xfrm>
                  <a:off x="4499930" y="4800917"/>
                  <a:ext cx="777332" cy="429019"/>
                </a:xfrm>
                <a:prstGeom prst="roundRect">
                  <a:avLst>
                    <a:gd name="adj" fmla="val 0"/>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algn="ctr" defTabSz="913765">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400" dirty="0">
                      <a:solidFill>
                        <a:schemeClr val="accent1"/>
                      </a:solidFill>
                    </a:rPr>
                    <a:t>03</a:t>
                  </a:r>
                </a:p>
              </p:txBody>
            </p:sp>
          </p:grpSp>
        </p:grpSp>
        <p:cxnSp>
          <p:nvCxnSpPr>
            <p:cNvPr id="5" name="直接连接符 4">
              <a:extLst>
                <a:ext uri="{FF2B5EF4-FFF2-40B4-BE49-F238E27FC236}">
                  <a16:creationId xmlns:a16="http://schemas.microsoft.com/office/drawing/2014/main" id="{59640182-F631-B8E7-7042-2F51572147D3}"/>
                </a:ext>
              </a:extLst>
            </p:cNvPr>
            <p:cNvCxnSpPr>
              <a:cxnSpLocks/>
            </p:cNvCxnSpPr>
            <p:nvPr/>
          </p:nvCxnSpPr>
          <p:spPr>
            <a:xfrm>
              <a:off x="3802004" y="3563507"/>
              <a:ext cx="837008" cy="0"/>
            </a:xfrm>
            <a:prstGeom prst="line">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0DB61C23-DE9C-0BDC-2C62-F2C56A4AFEEC}"/>
                </a:ext>
              </a:extLst>
            </p:cNvPr>
            <p:cNvCxnSpPr>
              <a:cxnSpLocks/>
            </p:cNvCxnSpPr>
            <p:nvPr/>
          </p:nvCxnSpPr>
          <p:spPr>
            <a:xfrm>
              <a:off x="4177769" y="1878092"/>
              <a:ext cx="0" cy="3370822"/>
            </a:xfrm>
            <a:prstGeom prst="line">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C05E97B-6436-E4B5-F26F-B104A194EE80}"/>
                </a:ext>
              </a:extLst>
            </p:cNvPr>
            <p:cNvCxnSpPr>
              <a:cxnSpLocks/>
              <a:endCxn id="21" idx="1"/>
            </p:cNvCxnSpPr>
            <p:nvPr/>
          </p:nvCxnSpPr>
          <p:spPr>
            <a:xfrm>
              <a:off x="4177769" y="1878092"/>
              <a:ext cx="468620" cy="0"/>
            </a:xfrm>
            <a:prstGeom prst="line">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30170B5-B92F-6A7E-5C95-BE50C5F000E2}"/>
                </a:ext>
              </a:extLst>
            </p:cNvPr>
            <p:cNvCxnSpPr>
              <a:cxnSpLocks/>
              <a:endCxn id="15" idx="1"/>
            </p:cNvCxnSpPr>
            <p:nvPr/>
          </p:nvCxnSpPr>
          <p:spPr>
            <a:xfrm>
              <a:off x="4177769" y="5248915"/>
              <a:ext cx="468620" cy="0"/>
            </a:xfrm>
            <a:prstGeom prst="line">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6B259277-8316-F976-0CCF-C708E18BD121}"/>
                </a:ext>
              </a:extLst>
            </p:cNvPr>
            <p:cNvSpPr txBox="1"/>
            <p:nvPr/>
          </p:nvSpPr>
          <p:spPr>
            <a:xfrm>
              <a:off x="2427396" y="3420467"/>
              <a:ext cx="858730" cy="338554"/>
            </a:xfrm>
            <a:prstGeom prst="rect">
              <a:avLst/>
            </a:prstGeom>
            <a:noFill/>
            <a:ln>
              <a:noFill/>
            </a:ln>
          </p:spPr>
          <p:txBody>
            <a:bodyPr wrap="square" lIns="91440" tIns="45720" rIns="91440" bIns="45720" anchor="ctr" anchorCtr="0">
              <a:spAutoFit/>
            </a:bodyPr>
            <a:lstStyle/>
            <a:p>
              <a:pPr defTabSz="913765">
                <a:lnSpc>
                  <a:spcPct val="100000"/>
                </a:lnSpc>
                <a:buSzPct val="25000"/>
              </a:pPr>
              <a:r>
                <a:rPr lang="en-US" altLang="zh-CN" sz="1600" b="1" dirty="0">
                  <a:solidFill>
                    <a:schemeClr val="bg1"/>
                  </a:solidFill>
                </a:rPr>
                <a:t>OOP</a:t>
              </a:r>
            </a:p>
          </p:txBody>
        </p:sp>
      </p:grpSp>
      <p:grpSp>
        <p:nvGrpSpPr>
          <p:cNvPr id="6" name="组合 5">
            <a:extLst>
              <a:ext uri="{FF2B5EF4-FFF2-40B4-BE49-F238E27FC236}">
                <a16:creationId xmlns:a16="http://schemas.microsoft.com/office/drawing/2014/main" id="{9EDBBF8D-D80E-C286-3703-99027D4A35C4}"/>
              </a:ext>
            </a:extLst>
          </p:cNvPr>
          <p:cNvGrpSpPr/>
          <p:nvPr/>
        </p:nvGrpSpPr>
        <p:grpSpPr>
          <a:xfrm>
            <a:off x="10789922" y="55450"/>
            <a:ext cx="1323002" cy="376202"/>
            <a:chOff x="9532625" y="78745"/>
            <a:chExt cx="2461638" cy="699978"/>
          </a:xfrm>
        </p:grpSpPr>
        <p:pic>
          <p:nvPicPr>
            <p:cNvPr id="22" name="Picture 2">
              <a:extLst>
                <a:ext uri="{FF2B5EF4-FFF2-40B4-BE49-F238E27FC236}">
                  <a16:creationId xmlns:a16="http://schemas.microsoft.com/office/drawing/2014/main" id="{F1107CC4-D8B0-42E9-09C7-C230B9F27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92E6AD56-CAAF-ED66-B13B-8AB67B798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2"/>
    </p:custDataLst>
    <p:extLst>
      <p:ext uri="{BB962C8B-B14F-4D97-AF65-F5344CB8AC3E}">
        <p14:creationId xmlns:p14="http://schemas.microsoft.com/office/powerpoint/2010/main" val="2942536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Team Roles and Responsibilities</a:t>
            </a:r>
            <a:endParaRPr lang="en-US" dirty="0"/>
          </a:p>
        </p:txBody>
      </p:sp>
      <p:sp>
        <p:nvSpPr>
          <p:cNvPr id="25" name="文本框 24">
            <a:extLst>
              <a:ext uri="{FF2B5EF4-FFF2-40B4-BE49-F238E27FC236}">
                <a16:creationId xmlns:a16="http://schemas.microsoft.com/office/drawing/2014/main" id="{8BA91B48-CFD0-1050-D824-C2187EF3A9A9}"/>
              </a:ext>
            </a:extLst>
          </p:cNvPr>
          <p:cNvSpPr txBox="1"/>
          <p:nvPr/>
        </p:nvSpPr>
        <p:spPr>
          <a:xfrm>
            <a:off x="364973" y="1305385"/>
            <a:ext cx="2666667" cy="523220"/>
          </a:xfrm>
          <a:prstGeom prst="rect">
            <a:avLst/>
          </a:prstGeom>
          <a:noFill/>
        </p:spPr>
        <p:txBody>
          <a:bodyPr wrap="square" rtlCol="0">
            <a:spAutoFit/>
          </a:bodyPr>
          <a:lstStyle/>
          <a:p>
            <a:pPr algn="ctr"/>
            <a:r>
              <a:rPr lang="zh-CN" altLang="en-US" sz="2800" dirty="0"/>
              <a:t>林继申</a:t>
            </a:r>
          </a:p>
        </p:txBody>
      </p:sp>
      <p:sp>
        <p:nvSpPr>
          <p:cNvPr id="30" name="文本框 29">
            <a:extLst>
              <a:ext uri="{FF2B5EF4-FFF2-40B4-BE49-F238E27FC236}">
                <a16:creationId xmlns:a16="http://schemas.microsoft.com/office/drawing/2014/main" id="{728FE53B-6ABB-18CB-E7DC-1E7FEDF1F9EE}"/>
              </a:ext>
            </a:extLst>
          </p:cNvPr>
          <p:cNvSpPr txBox="1"/>
          <p:nvPr/>
        </p:nvSpPr>
        <p:spPr>
          <a:xfrm>
            <a:off x="3309468" y="1305385"/>
            <a:ext cx="2666666" cy="523220"/>
          </a:xfrm>
          <a:prstGeom prst="rect">
            <a:avLst/>
          </a:prstGeom>
          <a:noFill/>
        </p:spPr>
        <p:txBody>
          <a:bodyPr wrap="square" rtlCol="0">
            <a:spAutoFit/>
          </a:bodyPr>
          <a:lstStyle/>
          <a:p>
            <a:pPr algn="ctr"/>
            <a:r>
              <a:rPr lang="zh-CN" altLang="en-US" sz="2800" dirty="0"/>
              <a:t>刘淑仪</a:t>
            </a:r>
          </a:p>
        </p:txBody>
      </p:sp>
      <p:sp>
        <p:nvSpPr>
          <p:cNvPr id="41" name="文本框 40">
            <a:extLst>
              <a:ext uri="{FF2B5EF4-FFF2-40B4-BE49-F238E27FC236}">
                <a16:creationId xmlns:a16="http://schemas.microsoft.com/office/drawing/2014/main" id="{2DA0FEF8-4B5F-8D34-A405-44F3047B75D2}"/>
              </a:ext>
            </a:extLst>
          </p:cNvPr>
          <p:cNvSpPr txBox="1"/>
          <p:nvPr/>
        </p:nvSpPr>
        <p:spPr>
          <a:xfrm>
            <a:off x="6253962" y="1305385"/>
            <a:ext cx="2666666" cy="523220"/>
          </a:xfrm>
          <a:prstGeom prst="rect">
            <a:avLst/>
          </a:prstGeom>
          <a:noFill/>
        </p:spPr>
        <p:txBody>
          <a:bodyPr wrap="square" rtlCol="0">
            <a:spAutoFit/>
          </a:bodyPr>
          <a:lstStyle/>
          <a:p>
            <a:pPr algn="ctr"/>
            <a:r>
              <a:rPr lang="zh-CN" altLang="en-US" sz="2800" dirty="0"/>
              <a:t>杨宇琨</a:t>
            </a:r>
          </a:p>
        </p:txBody>
      </p:sp>
      <p:sp>
        <p:nvSpPr>
          <p:cNvPr id="42" name="文本框 41">
            <a:extLst>
              <a:ext uri="{FF2B5EF4-FFF2-40B4-BE49-F238E27FC236}">
                <a16:creationId xmlns:a16="http://schemas.microsoft.com/office/drawing/2014/main" id="{E6193D4B-A487-86CF-854B-D1F975338E6A}"/>
              </a:ext>
            </a:extLst>
          </p:cNvPr>
          <p:cNvSpPr txBox="1"/>
          <p:nvPr/>
        </p:nvSpPr>
        <p:spPr>
          <a:xfrm>
            <a:off x="9198455" y="1305385"/>
            <a:ext cx="2666665" cy="523220"/>
          </a:xfrm>
          <a:prstGeom prst="rect">
            <a:avLst/>
          </a:prstGeom>
          <a:noFill/>
        </p:spPr>
        <p:txBody>
          <a:bodyPr wrap="square" rtlCol="0">
            <a:spAutoFit/>
          </a:bodyPr>
          <a:lstStyle/>
          <a:p>
            <a:pPr algn="ctr"/>
            <a:r>
              <a:rPr lang="zh-CN" altLang="en-US" sz="2800" dirty="0"/>
              <a:t>杨兆镇</a:t>
            </a:r>
          </a:p>
        </p:txBody>
      </p:sp>
      <p:sp>
        <p:nvSpPr>
          <p:cNvPr id="50" name="文本框 49">
            <a:extLst>
              <a:ext uri="{FF2B5EF4-FFF2-40B4-BE49-F238E27FC236}">
                <a16:creationId xmlns:a16="http://schemas.microsoft.com/office/drawing/2014/main" id="{FD54024C-63C2-4E83-59DF-9020C3FF1498}"/>
              </a:ext>
            </a:extLst>
          </p:cNvPr>
          <p:cNvSpPr txBox="1"/>
          <p:nvPr/>
        </p:nvSpPr>
        <p:spPr>
          <a:xfrm>
            <a:off x="7134913" y="4421021"/>
            <a:ext cx="3571429" cy="369332"/>
          </a:xfrm>
          <a:prstGeom prst="rect">
            <a:avLst/>
          </a:prstGeom>
          <a:noFill/>
        </p:spPr>
        <p:txBody>
          <a:bodyPr wrap="square" rtlCol="0">
            <a:spAutoFit/>
          </a:bodyPr>
          <a:lstStyle/>
          <a:p>
            <a:r>
              <a:rPr lang="en-US" altLang="zh-CN" b="1" dirty="0"/>
              <a:t>Contributions </a:t>
            </a:r>
            <a:r>
              <a:rPr lang="en-US" altLang="zh-CN" sz="1200" b="1" dirty="0"/>
              <a:t>(git log)</a:t>
            </a:r>
            <a:endParaRPr lang="zh-CN" altLang="en-US" dirty="0"/>
          </a:p>
        </p:txBody>
      </p:sp>
      <p:pic>
        <p:nvPicPr>
          <p:cNvPr id="2" name="图片 1">
            <a:extLst>
              <a:ext uri="{FF2B5EF4-FFF2-40B4-BE49-F238E27FC236}">
                <a16:creationId xmlns:a16="http://schemas.microsoft.com/office/drawing/2014/main" id="{76A9F91D-B46F-A210-0ECC-CD8407AB3584}"/>
              </a:ext>
            </a:extLst>
          </p:cNvPr>
          <p:cNvPicPr>
            <a:picLocks noChangeAspect="1"/>
          </p:cNvPicPr>
          <p:nvPr/>
        </p:nvPicPr>
        <p:blipFill>
          <a:blip r:embed="rId3"/>
          <a:stretch>
            <a:fillRect/>
          </a:stretch>
        </p:blipFill>
        <p:spPr>
          <a:xfrm>
            <a:off x="364973" y="2105290"/>
            <a:ext cx="2666667" cy="4247619"/>
          </a:xfrm>
          <a:prstGeom prst="rect">
            <a:avLst/>
          </a:prstGeom>
        </p:spPr>
      </p:pic>
      <p:pic>
        <p:nvPicPr>
          <p:cNvPr id="3" name="图片 2">
            <a:extLst>
              <a:ext uri="{FF2B5EF4-FFF2-40B4-BE49-F238E27FC236}">
                <a16:creationId xmlns:a16="http://schemas.microsoft.com/office/drawing/2014/main" id="{AC24A5F2-0AA1-A971-3767-1500BA36D48B}"/>
              </a:ext>
            </a:extLst>
          </p:cNvPr>
          <p:cNvPicPr>
            <a:picLocks noChangeAspect="1"/>
          </p:cNvPicPr>
          <p:nvPr/>
        </p:nvPicPr>
        <p:blipFill>
          <a:blip r:embed="rId4"/>
          <a:stretch>
            <a:fillRect/>
          </a:stretch>
        </p:blipFill>
        <p:spPr>
          <a:xfrm>
            <a:off x="3309467" y="2105290"/>
            <a:ext cx="2666667" cy="3333333"/>
          </a:xfrm>
          <a:prstGeom prst="rect">
            <a:avLst/>
          </a:prstGeom>
        </p:spPr>
      </p:pic>
      <p:pic>
        <p:nvPicPr>
          <p:cNvPr id="4" name="图片 3">
            <a:extLst>
              <a:ext uri="{FF2B5EF4-FFF2-40B4-BE49-F238E27FC236}">
                <a16:creationId xmlns:a16="http://schemas.microsoft.com/office/drawing/2014/main" id="{757BDD20-AD7E-69EB-F3CF-FFDD41FB0F0C}"/>
              </a:ext>
            </a:extLst>
          </p:cNvPr>
          <p:cNvPicPr>
            <a:picLocks noChangeAspect="1"/>
          </p:cNvPicPr>
          <p:nvPr/>
        </p:nvPicPr>
        <p:blipFill>
          <a:blip r:embed="rId5"/>
          <a:stretch>
            <a:fillRect/>
          </a:stretch>
        </p:blipFill>
        <p:spPr>
          <a:xfrm>
            <a:off x="9198455" y="2105290"/>
            <a:ext cx="2666667" cy="819048"/>
          </a:xfrm>
          <a:prstGeom prst="rect">
            <a:avLst/>
          </a:prstGeom>
        </p:spPr>
      </p:pic>
      <p:pic>
        <p:nvPicPr>
          <p:cNvPr id="5" name="图片 4">
            <a:extLst>
              <a:ext uri="{FF2B5EF4-FFF2-40B4-BE49-F238E27FC236}">
                <a16:creationId xmlns:a16="http://schemas.microsoft.com/office/drawing/2014/main" id="{6C891E4D-6E9B-511D-015B-F0E1BF3D19BC}"/>
              </a:ext>
            </a:extLst>
          </p:cNvPr>
          <p:cNvPicPr>
            <a:picLocks noChangeAspect="1"/>
          </p:cNvPicPr>
          <p:nvPr/>
        </p:nvPicPr>
        <p:blipFill>
          <a:blip r:embed="rId6"/>
          <a:stretch>
            <a:fillRect/>
          </a:stretch>
        </p:blipFill>
        <p:spPr>
          <a:xfrm>
            <a:off x="6253961" y="2105290"/>
            <a:ext cx="2666667" cy="2190476"/>
          </a:xfrm>
          <a:prstGeom prst="rect">
            <a:avLst/>
          </a:prstGeom>
        </p:spPr>
      </p:pic>
      <p:pic>
        <p:nvPicPr>
          <p:cNvPr id="6" name="图片 5">
            <a:extLst>
              <a:ext uri="{FF2B5EF4-FFF2-40B4-BE49-F238E27FC236}">
                <a16:creationId xmlns:a16="http://schemas.microsoft.com/office/drawing/2014/main" id="{3DC1568D-C8E1-AAEF-7BFD-0ADDAA7EDEF5}"/>
              </a:ext>
            </a:extLst>
          </p:cNvPr>
          <p:cNvPicPr>
            <a:picLocks noChangeAspect="1"/>
          </p:cNvPicPr>
          <p:nvPr/>
        </p:nvPicPr>
        <p:blipFill>
          <a:blip r:embed="rId7"/>
          <a:stretch>
            <a:fillRect/>
          </a:stretch>
        </p:blipFill>
        <p:spPr>
          <a:xfrm>
            <a:off x="7134913" y="4818928"/>
            <a:ext cx="3571429" cy="1771429"/>
          </a:xfrm>
          <a:prstGeom prst="rect">
            <a:avLst/>
          </a:prstGeom>
        </p:spPr>
      </p:pic>
      <p:grpSp>
        <p:nvGrpSpPr>
          <p:cNvPr id="7" name="组合 6">
            <a:extLst>
              <a:ext uri="{FF2B5EF4-FFF2-40B4-BE49-F238E27FC236}">
                <a16:creationId xmlns:a16="http://schemas.microsoft.com/office/drawing/2014/main" id="{4AE09DDB-37E4-CBF4-7FE7-7E203CC97610}"/>
              </a:ext>
            </a:extLst>
          </p:cNvPr>
          <p:cNvGrpSpPr/>
          <p:nvPr/>
        </p:nvGrpSpPr>
        <p:grpSpPr>
          <a:xfrm>
            <a:off x="10789922" y="55450"/>
            <a:ext cx="1323002" cy="376202"/>
            <a:chOff x="9532625" y="78745"/>
            <a:chExt cx="2461638" cy="699978"/>
          </a:xfrm>
        </p:grpSpPr>
        <p:pic>
          <p:nvPicPr>
            <p:cNvPr id="8" name="Picture 2">
              <a:extLst>
                <a:ext uri="{FF2B5EF4-FFF2-40B4-BE49-F238E27FC236}">
                  <a16:creationId xmlns:a16="http://schemas.microsoft.com/office/drawing/2014/main" id="{13F426D2-5565-BB9D-C345-92B832BF96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A20002AD-D4EA-C253-8DE8-E691AAC44C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4517882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096A4C3-E0B7-340C-1DA6-1A40B51E6924}"/>
              </a:ext>
            </a:extLst>
          </p:cNvPr>
          <p:cNvGrpSpPr/>
          <p:nvPr/>
        </p:nvGrpSpPr>
        <p:grpSpPr>
          <a:xfrm>
            <a:off x="0" y="12700"/>
            <a:ext cx="12192000" cy="6845300"/>
            <a:chOff x="0" y="12700"/>
            <a:chExt cx="12192000" cy="6845300"/>
          </a:xfrm>
        </p:grpSpPr>
        <p:sp>
          <p:nvSpPr>
            <p:cNvPr id="26" name="矩形 25">
              <a:extLst>
                <a:ext uri="{FF2B5EF4-FFF2-40B4-BE49-F238E27FC236}">
                  <a16:creationId xmlns:a16="http://schemas.microsoft.com/office/drawing/2014/main" id="{1559BC43-189F-8424-B7D2-71CA5FAADE0D}"/>
                </a:ext>
              </a:extLst>
            </p:cNvPr>
            <p:cNvSpPr>
              <a:spLocks noChangeAspect="1"/>
            </p:cNvSpPr>
            <p:nvPr/>
          </p:nvSpPr>
          <p:spPr>
            <a:xfrm>
              <a:off x="0" y="12700"/>
              <a:ext cx="12192000" cy="6845300"/>
            </a:xfrm>
            <a:prstGeom prst="rect">
              <a:avLst/>
            </a:prstGeom>
            <a:blipFill dpi="0" rotWithShape="1">
              <a:blip r:embed="rId4"/>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28" name="组合 27">
              <a:extLst>
                <a:ext uri="{FF2B5EF4-FFF2-40B4-BE49-F238E27FC236}">
                  <a16:creationId xmlns:a16="http://schemas.microsoft.com/office/drawing/2014/main" id="{5E375366-4D35-75CF-270B-170E2CED8D81}"/>
                </a:ext>
              </a:extLst>
            </p:cNvPr>
            <p:cNvGrpSpPr/>
            <p:nvPr/>
          </p:nvGrpSpPr>
          <p:grpSpPr>
            <a:xfrm>
              <a:off x="1531659" y="1818409"/>
              <a:ext cx="9128683" cy="3954053"/>
              <a:chOff x="2394856" y="1818409"/>
              <a:chExt cx="9128683" cy="3954053"/>
            </a:xfrm>
          </p:grpSpPr>
          <p:sp>
            <p:nvSpPr>
              <p:cNvPr id="27" name="矩形: 圆角 26">
                <a:extLst>
                  <a:ext uri="{FF2B5EF4-FFF2-40B4-BE49-F238E27FC236}">
                    <a16:creationId xmlns:a16="http://schemas.microsoft.com/office/drawing/2014/main" id="{08EC8F0A-E2D1-915A-5369-404A1F2B2FD7}"/>
                  </a:ext>
                </a:extLst>
              </p:cNvPr>
              <p:cNvSpPr/>
              <p:nvPr/>
            </p:nvSpPr>
            <p:spPr>
              <a:xfrm>
                <a:off x="2394856" y="1971676"/>
                <a:ext cx="9128683" cy="3800786"/>
              </a:xfrm>
              <a:prstGeom prst="roundRect">
                <a:avLst>
                  <a:gd name="adj" fmla="val 7400"/>
                </a:avLst>
              </a:prstGeom>
              <a:solidFill>
                <a:schemeClr val="bg1">
                  <a:alpha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400" dirty="0">
                  <a:solidFill>
                    <a:schemeClr val="tx1"/>
                  </a:solidFill>
                </a:endParaRPr>
              </a:p>
            </p:txBody>
          </p:sp>
          <p:sp>
            <p:nvSpPr>
              <p:cNvPr id="22" name="文本框 21">
                <a:extLst>
                  <a:ext uri="{FF2B5EF4-FFF2-40B4-BE49-F238E27FC236}">
                    <a16:creationId xmlns:a16="http://schemas.microsoft.com/office/drawing/2014/main" id="{423C328E-A7EF-FB0C-C56A-34164327E2A3}"/>
                  </a:ext>
                </a:extLst>
              </p:cNvPr>
              <p:cNvSpPr txBox="1"/>
              <p:nvPr/>
            </p:nvSpPr>
            <p:spPr>
              <a:xfrm>
                <a:off x="2514927" y="1818409"/>
                <a:ext cx="8875838" cy="3908442"/>
              </a:xfrm>
              <a:prstGeom prst="rect">
                <a:avLst/>
              </a:prstGeom>
              <a:noFill/>
              <a:ln>
                <a:noFill/>
              </a:ln>
            </p:spPr>
            <p:txBody>
              <a:bodyPr wrap="square" lIns="91440" tIns="45720" rIns="91440" bIns="45720" anchor="t" anchorCtr="0">
                <a:spAutoFit/>
              </a:bodyPr>
              <a:lstStyle/>
              <a:p>
                <a:pPr algn="just" defTabSz="913765">
                  <a:lnSpc>
                    <a:spcPct val="129999"/>
                  </a:lnSpc>
                  <a:buSzPct val="25000"/>
                  <a:defRPr/>
                </a:pPr>
                <a:endParaRPr lang="en-US" altLang="zh-CN" sz="1200" dirty="0"/>
              </a:p>
              <a:p>
                <a:pPr algn="just" defTabSz="913765">
                  <a:lnSpc>
                    <a:spcPct val="129999"/>
                  </a:lnSpc>
                  <a:buSzPct val="25000"/>
                  <a:defRPr/>
                </a:pPr>
                <a:r>
                  <a:rPr lang="en-US" altLang="zh-CN" sz="1200" dirty="0"/>
                  <a:t>1. </a:t>
                </a:r>
                <a:r>
                  <a:rPr lang="en-US" altLang="zh-CN" sz="1200" b="1" dirty="0"/>
                  <a:t>Dynamic Object Allocation and Management</a:t>
                </a:r>
                <a:r>
                  <a:rPr lang="en-US" altLang="zh-CN" sz="1200" dirty="0"/>
                  <a:t>: In OOP languages, objects are often dynamically allocated using new (in C++) or similar methods. Pointers are used to store the addresses of these objects, allowing for dynamic creation, access, and management of objects.</a:t>
                </a:r>
              </a:p>
              <a:p>
                <a:pPr algn="just" defTabSz="913765">
                  <a:lnSpc>
                    <a:spcPct val="129999"/>
                  </a:lnSpc>
                  <a:buSzPct val="25000"/>
                  <a:defRPr/>
                </a:pPr>
                <a:r>
                  <a:rPr lang="en-US" altLang="zh-CN" sz="1200" dirty="0"/>
                  <a:t>2. </a:t>
                </a:r>
                <a:r>
                  <a:rPr lang="en-US" altLang="zh-CN" sz="1200" b="1" dirty="0"/>
                  <a:t>Implementation of Polymorphism</a:t>
                </a:r>
                <a:r>
                  <a:rPr lang="en-US" altLang="zh-CN" sz="1200" dirty="0"/>
                  <a:t>: Polymorphism is a key concept in OOP that allows objects of different classes to be treated as instances of a common superclass. Pointers or references are commonly used to point to different objects of various classes, facilitating polymorphic behavior through virtual functions or interfaces.</a:t>
                </a:r>
              </a:p>
              <a:p>
                <a:pPr algn="just" defTabSz="913765">
                  <a:lnSpc>
                    <a:spcPct val="129999"/>
                  </a:lnSpc>
                  <a:buSzPct val="25000"/>
                  <a:defRPr/>
                </a:pPr>
                <a:r>
                  <a:rPr lang="en-US" altLang="zh-CN" sz="1200" dirty="0"/>
                  <a:t>3. </a:t>
                </a:r>
                <a:r>
                  <a:rPr lang="en-US" altLang="zh-CN" sz="1200" b="1" dirty="0"/>
                  <a:t>Object Association and Reference</a:t>
                </a:r>
                <a:r>
                  <a:rPr lang="en-US" altLang="zh-CN" sz="1200" dirty="0"/>
                  <a:t>: OOP allows objects to reference or associate with each other. Pointers facilitate the creation of complex relationships and data structures, such as linked lists, trees, etc., by enabling objects to reference one another.</a:t>
                </a:r>
              </a:p>
              <a:p>
                <a:pPr algn="just" defTabSz="913765">
                  <a:lnSpc>
                    <a:spcPct val="129999"/>
                  </a:lnSpc>
                  <a:buSzPct val="25000"/>
                  <a:defRPr/>
                </a:pPr>
                <a:r>
                  <a:rPr lang="en-US" altLang="zh-CN" sz="1200" dirty="0"/>
                  <a:t>4. </a:t>
                </a:r>
                <a:r>
                  <a:rPr lang="en-US" altLang="zh-CN" sz="1200" b="1" dirty="0"/>
                  <a:t>Enhancing Program Performance</a:t>
                </a:r>
                <a:r>
                  <a:rPr lang="en-US" altLang="zh-CN" sz="1200" dirty="0"/>
                  <a:t>: In certain scenarios, using pointers can enhance program performance as they enable direct memory access without the overhead of copying data. This can be advantageous for large data structures or situations requiring frequent memory access.</a:t>
                </a:r>
              </a:p>
              <a:p>
                <a:pPr algn="just" defTabSz="913765">
                  <a:lnSpc>
                    <a:spcPct val="129999"/>
                  </a:lnSpc>
                  <a:buSzPct val="25000"/>
                  <a:defRPr/>
                </a:pPr>
                <a:r>
                  <a:rPr lang="en-US" altLang="zh-CN" sz="1200" dirty="0"/>
                  <a:t>5. </a:t>
                </a:r>
                <a:r>
                  <a:rPr lang="en-US" altLang="zh-CN" sz="1200" b="1" dirty="0"/>
                  <a:t>Memory Management and Resource Deallocation</a:t>
                </a:r>
                <a:r>
                  <a:rPr lang="en-US" altLang="zh-CN" sz="1200" dirty="0"/>
                  <a:t>: Objects allocated on the heap need to be manually deallocated to prevent memory leaks. Pointers are used to track dynamically allocated memory and enable the release of memory using delete operations when the objects are no longer needed.</a:t>
                </a:r>
              </a:p>
            </p:txBody>
          </p:sp>
        </p:grpSp>
      </p:grpSp>
      <p:sp>
        <p:nvSpPr>
          <p:cNvPr id="18" name="标题 17">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Usage of Pointer</a:t>
            </a:r>
            <a:endParaRPr lang="en-US" dirty="0"/>
          </a:p>
        </p:txBody>
      </p:sp>
      <p:grpSp>
        <p:nvGrpSpPr>
          <p:cNvPr id="3" name="组合 2">
            <a:extLst>
              <a:ext uri="{FF2B5EF4-FFF2-40B4-BE49-F238E27FC236}">
                <a16:creationId xmlns:a16="http://schemas.microsoft.com/office/drawing/2014/main" id="{B6639488-DCEA-A991-C1AC-C5B3494DD349}"/>
              </a:ext>
            </a:extLst>
          </p:cNvPr>
          <p:cNvGrpSpPr/>
          <p:nvPr/>
        </p:nvGrpSpPr>
        <p:grpSpPr>
          <a:xfrm>
            <a:off x="10789922" y="55450"/>
            <a:ext cx="1323002" cy="376202"/>
            <a:chOff x="9532625" y="78745"/>
            <a:chExt cx="2461638" cy="699978"/>
          </a:xfrm>
        </p:grpSpPr>
        <p:pic>
          <p:nvPicPr>
            <p:cNvPr id="4" name="Picture 2">
              <a:extLst>
                <a:ext uri="{FF2B5EF4-FFF2-40B4-BE49-F238E27FC236}">
                  <a16:creationId xmlns:a16="http://schemas.microsoft.com/office/drawing/2014/main" id="{7B61803C-FC7D-5BC9-FA17-CCBC645D53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5654663-531E-CB2C-C9DF-49354180F0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2"/>
    </p:custDataLst>
    <p:extLst>
      <p:ext uri="{BB962C8B-B14F-4D97-AF65-F5344CB8AC3E}">
        <p14:creationId xmlns:p14="http://schemas.microsoft.com/office/powerpoint/2010/main" val="215608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Future Plan</a:t>
            </a:r>
            <a:endParaRPr lang="en-US" dirty="0"/>
          </a:p>
        </p:txBody>
      </p:sp>
      <p:grpSp>
        <p:nvGrpSpPr>
          <p:cNvPr id="2" name="组合 1">
            <a:extLst>
              <a:ext uri="{FF2B5EF4-FFF2-40B4-BE49-F238E27FC236}">
                <a16:creationId xmlns:a16="http://schemas.microsoft.com/office/drawing/2014/main" id="{96DB13CE-B4E5-44F2-C22D-FD73316010D6}"/>
              </a:ext>
            </a:extLst>
          </p:cNvPr>
          <p:cNvGrpSpPr/>
          <p:nvPr/>
        </p:nvGrpSpPr>
        <p:grpSpPr>
          <a:xfrm>
            <a:off x="1997991" y="2685217"/>
            <a:ext cx="8359326" cy="1371515"/>
            <a:chOff x="1997991" y="2685217"/>
            <a:chExt cx="8359326" cy="1371515"/>
          </a:xfrm>
        </p:grpSpPr>
        <p:sp>
          <p:nvSpPr>
            <p:cNvPr id="8" name="箭头: V 形 7">
              <a:extLst>
                <a:ext uri="{FF2B5EF4-FFF2-40B4-BE49-F238E27FC236}">
                  <a16:creationId xmlns:a16="http://schemas.microsoft.com/office/drawing/2014/main" id="{A4FF6B9A-6F34-9B10-42C2-A4120A61CDB9}"/>
                </a:ext>
              </a:extLst>
            </p:cNvPr>
            <p:cNvSpPr/>
            <p:nvPr/>
          </p:nvSpPr>
          <p:spPr>
            <a:xfrm>
              <a:off x="4742100" y="3241656"/>
              <a:ext cx="2871108" cy="815076"/>
            </a:xfrm>
            <a:prstGeom prst="chevron">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1400" b="1" dirty="0">
                  <a:solidFill>
                    <a:schemeClr val="tx1"/>
                  </a:solidFill>
                </a:rPr>
                <a:t>UI Design</a:t>
              </a:r>
            </a:p>
          </p:txBody>
        </p:sp>
        <p:sp>
          <p:nvSpPr>
            <p:cNvPr id="9" name="文本框 8">
              <a:extLst>
                <a:ext uri="{FF2B5EF4-FFF2-40B4-BE49-F238E27FC236}">
                  <a16:creationId xmlns:a16="http://schemas.microsoft.com/office/drawing/2014/main" id="{24A6B478-264D-73D8-9A7C-5FDFEC70FF9A}"/>
                </a:ext>
              </a:extLst>
            </p:cNvPr>
            <p:cNvSpPr txBox="1"/>
            <p:nvPr/>
          </p:nvSpPr>
          <p:spPr>
            <a:xfrm>
              <a:off x="5864227" y="2685217"/>
              <a:ext cx="711198" cy="711198"/>
            </a:xfrm>
            <a:prstGeom prst="roundRect">
              <a:avLst>
                <a:gd name="adj" fmla="val 50000"/>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defPPr>
                <a:defRPr lang="zh-CN"/>
              </a:defPPr>
              <a:lvl1pPr algn="ctr" defTabSz="913765">
                <a:defRPr sz="32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20000"/>
                </a:lnSpc>
              </a:pPr>
              <a:r>
                <a:rPr lang="en-US" altLang="zh-CN">
                  <a:solidFill>
                    <a:srgbClr val="FFFFFF"/>
                  </a:solidFill>
                </a:rPr>
                <a:t>02</a:t>
              </a:r>
              <a:endParaRPr lang="zh-CN" altLang="en-US" dirty="0">
                <a:solidFill>
                  <a:srgbClr val="FFFFFF"/>
                </a:solidFill>
              </a:endParaRPr>
            </a:p>
          </p:txBody>
        </p:sp>
        <p:sp>
          <p:nvSpPr>
            <p:cNvPr id="4" name="箭头: V 形 3">
              <a:extLst>
                <a:ext uri="{FF2B5EF4-FFF2-40B4-BE49-F238E27FC236}">
                  <a16:creationId xmlns:a16="http://schemas.microsoft.com/office/drawing/2014/main" id="{259A50EC-2BC1-4D9F-C6C7-4B174BA47206}"/>
                </a:ext>
              </a:extLst>
            </p:cNvPr>
            <p:cNvSpPr/>
            <p:nvPr/>
          </p:nvSpPr>
          <p:spPr>
            <a:xfrm>
              <a:off x="7486209" y="3241656"/>
              <a:ext cx="2871108" cy="815076"/>
            </a:xfrm>
            <a:prstGeom prst="chevron">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1400" b="1" dirty="0">
                  <a:solidFill>
                    <a:schemeClr val="tx1"/>
                  </a:solidFill>
                </a:rPr>
                <a:t>Champion Diversity</a:t>
              </a:r>
            </a:p>
          </p:txBody>
        </p:sp>
        <p:sp>
          <p:nvSpPr>
            <p:cNvPr id="5" name="文本框 4">
              <a:extLst>
                <a:ext uri="{FF2B5EF4-FFF2-40B4-BE49-F238E27FC236}">
                  <a16:creationId xmlns:a16="http://schemas.microsoft.com/office/drawing/2014/main" id="{4FB506F7-623E-CC6A-8D1D-5EAE763AC998}"/>
                </a:ext>
              </a:extLst>
            </p:cNvPr>
            <p:cNvSpPr txBox="1"/>
            <p:nvPr/>
          </p:nvSpPr>
          <p:spPr>
            <a:xfrm>
              <a:off x="8608336" y="2685217"/>
              <a:ext cx="711198" cy="711198"/>
            </a:xfrm>
            <a:prstGeom prst="roundRect">
              <a:avLst>
                <a:gd name="adj" fmla="val 50000"/>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defPPr>
                <a:defRPr lang="zh-CN"/>
              </a:defPPr>
              <a:lvl1pPr algn="ctr" defTabSz="913765">
                <a:defRPr sz="32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20000"/>
                </a:lnSpc>
              </a:pPr>
              <a:r>
                <a:rPr lang="en-US" altLang="zh-CN" dirty="0">
                  <a:solidFill>
                    <a:srgbClr val="FFFFFF"/>
                  </a:solidFill>
                </a:rPr>
                <a:t>03</a:t>
              </a:r>
              <a:endParaRPr lang="zh-CN" altLang="en-US" dirty="0">
                <a:solidFill>
                  <a:srgbClr val="FFFFFF"/>
                </a:solidFill>
              </a:endParaRPr>
            </a:p>
          </p:txBody>
        </p:sp>
        <p:sp>
          <p:nvSpPr>
            <p:cNvPr id="10" name="箭头: V 形 9">
              <a:extLst>
                <a:ext uri="{FF2B5EF4-FFF2-40B4-BE49-F238E27FC236}">
                  <a16:creationId xmlns:a16="http://schemas.microsoft.com/office/drawing/2014/main" id="{B35F432D-1E52-9490-7262-EDCEDFCE42DF}"/>
                </a:ext>
              </a:extLst>
            </p:cNvPr>
            <p:cNvSpPr/>
            <p:nvPr/>
          </p:nvSpPr>
          <p:spPr>
            <a:xfrm>
              <a:off x="1997991" y="3241656"/>
              <a:ext cx="2871108" cy="815076"/>
            </a:xfrm>
            <a:prstGeom prst="chevron">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1400" b="1" dirty="0">
                  <a:solidFill>
                    <a:schemeClr val="tx1"/>
                  </a:solidFill>
                </a:rPr>
                <a:t>Online Mode</a:t>
              </a:r>
            </a:p>
          </p:txBody>
        </p:sp>
        <p:sp>
          <p:nvSpPr>
            <p:cNvPr id="15" name="文本框 14">
              <a:extLst>
                <a:ext uri="{FF2B5EF4-FFF2-40B4-BE49-F238E27FC236}">
                  <a16:creationId xmlns:a16="http://schemas.microsoft.com/office/drawing/2014/main" id="{E8A04B65-DF11-D561-7030-320DA2D31F2C}"/>
                </a:ext>
              </a:extLst>
            </p:cNvPr>
            <p:cNvSpPr txBox="1"/>
            <p:nvPr/>
          </p:nvSpPr>
          <p:spPr>
            <a:xfrm>
              <a:off x="3120118" y="2685217"/>
              <a:ext cx="711198" cy="711198"/>
            </a:xfrm>
            <a:prstGeom prst="roundRect">
              <a:avLst>
                <a:gd name="adj" fmla="val 50000"/>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defPPr>
                <a:defRPr lang="zh-CN"/>
              </a:defPPr>
              <a:lvl1pPr algn="ctr" defTabSz="913765">
                <a:defRPr sz="32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20000"/>
                </a:lnSpc>
              </a:pPr>
              <a:r>
                <a:rPr lang="en-US" altLang="zh-CN" dirty="0">
                  <a:solidFill>
                    <a:srgbClr val="FFFFFF"/>
                  </a:solidFill>
                </a:rPr>
                <a:t>01</a:t>
              </a:r>
              <a:endParaRPr lang="zh-CN" altLang="en-US" dirty="0">
                <a:solidFill>
                  <a:srgbClr val="FFFFFF"/>
                </a:solidFill>
              </a:endParaRPr>
            </a:p>
          </p:txBody>
        </p:sp>
      </p:grpSp>
      <p:grpSp>
        <p:nvGrpSpPr>
          <p:cNvPr id="3" name="组合 2">
            <a:extLst>
              <a:ext uri="{FF2B5EF4-FFF2-40B4-BE49-F238E27FC236}">
                <a16:creationId xmlns:a16="http://schemas.microsoft.com/office/drawing/2014/main" id="{433007A2-EA83-4E7B-0686-C332AC9790C6}"/>
              </a:ext>
            </a:extLst>
          </p:cNvPr>
          <p:cNvGrpSpPr/>
          <p:nvPr/>
        </p:nvGrpSpPr>
        <p:grpSpPr>
          <a:xfrm>
            <a:off x="10789922" y="55450"/>
            <a:ext cx="1323002" cy="376202"/>
            <a:chOff x="9532625" y="78745"/>
            <a:chExt cx="2461638" cy="699978"/>
          </a:xfrm>
        </p:grpSpPr>
        <p:pic>
          <p:nvPicPr>
            <p:cNvPr id="6" name="Picture 2">
              <a:extLst>
                <a:ext uri="{FF2B5EF4-FFF2-40B4-BE49-F238E27FC236}">
                  <a16:creationId xmlns:a16="http://schemas.microsoft.com/office/drawing/2014/main" id="{5C215FD0-920A-0355-C69D-58079B8F0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11D61002-4C70-A12B-9336-E62CFB9BDD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2405612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B4A3427-088D-E276-3926-7029EFF4E7D3}"/>
              </a:ext>
            </a:extLst>
          </p:cNvPr>
          <p:cNvSpPr>
            <a:spLocks noGrp="1"/>
          </p:cNvSpPr>
          <p:nvPr>
            <p:ph type="title"/>
          </p:nvPr>
        </p:nvSpPr>
        <p:spPr>
          <a:xfrm>
            <a:off x="5705475" y="3733799"/>
            <a:ext cx="5813425" cy="1182221"/>
          </a:xfrm>
        </p:spPr>
        <p:txBody>
          <a:bodyPr/>
          <a:lstStyle/>
          <a:p>
            <a:pPr lvl="0"/>
            <a:r>
              <a:rPr lang="en-US" altLang="zh-CN" dirty="0"/>
              <a:t>THANK YOU</a:t>
            </a:r>
            <a:endParaRPr lang="en-US" dirty="0"/>
          </a:p>
        </p:txBody>
      </p:sp>
      <p:sp>
        <p:nvSpPr>
          <p:cNvPr id="2" name="文本占位符 19">
            <a:extLst>
              <a:ext uri="{FF2B5EF4-FFF2-40B4-BE49-F238E27FC236}">
                <a16:creationId xmlns:a16="http://schemas.microsoft.com/office/drawing/2014/main" id="{AF564B34-ADB7-F766-A30F-7ACDE0680E9C}"/>
              </a:ext>
            </a:extLst>
          </p:cNvPr>
          <p:cNvSpPr txBox="1">
            <a:spLocks/>
          </p:cNvSpPr>
          <p:nvPr/>
        </p:nvSpPr>
        <p:spPr>
          <a:xfrm>
            <a:off x="737324" y="5813558"/>
            <a:ext cx="5254173" cy="713016"/>
          </a:xfrm>
          <a:prstGeom prst="rect">
            <a:avLst/>
          </a:prstGeom>
          <a:solidFill>
            <a:schemeClr val="accent3">
              <a:alpha val="50000"/>
            </a:schemeClr>
          </a:solidFill>
        </p:spPr>
        <p:style>
          <a:lnRef idx="0">
            <a:scrgbClr r="0" g="0" b="0"/>
          </a:lnRef>
          <a:fillRef idx="0">
            <a:scrgbClr r="0" g="0" b="0"/>
          </a:fillRef>
          <a:effectRef idx="0">
            <a:scrgbClr r="0" g="0" b="0"/>
          </a:effectRef>
          <a:fontRef idx="minor">
            <a:schemeClr val="lt1"/>
          </a:fontRef>
        </p:style>
        <p:txBody>
          <a:bodyPr vert="horz" wrap="none" lIns="90000" tIns="45720" rIns="91440" bIns="45720" rtlCol="0">
            <a:spAutoFit/>
          </a:bodyPr>
          <a:lstStyle>
            <a:lvl1pPr marL="0" indent="0" algn="r" defTabSz="914400" rtl="0" eaLnBrk="1" latinLnBrk="0" hangingPunct="1">
              <a:lnSpc>
                <a:spcPct val="100000"/>
              </a:lnSpc>
              <a:spcBef>
                <a:spcPts val="1000"/>
              </a:spcBef>
              <a:buFont typeface="Arial" panose="020B0604020202020204" pitchFamily="34" charset="0"/>
              <a:buNone/>
              <a:defRPr sz="12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l"/>
            <a:r>
              <a:rPr lang="en-US" altLang="zh-CN" sz="1600">
                <a:solidFill>
                  <a:schemeClr val="bg1"/>
                </a:solidFill>
              </a:rPr>
              <a:t>GitHub: https://github.com/MinmusLin/Teamfight_Tactics</a:t>
            </a:r>
          </a:p>
          <a:p>
            <a:pPr algn="l"/>
            <a:r>
              <a:rPr lang="en-US" altLang="zh-CN" sz="1600">
                <a:solidFill>
                  <a:schemeClr val="bg1"/>
                </a:solidFill>
              </a:rPr>
              <a:t>Speaker: </a:t>
            </a:r>
            <a:r>
              <a:rPr lang="zh-CN" altLang="en-US" sz="1600">
                <a:solidFill>
                  <a:schemeClr val="bg1"/>
                </a:solidFill>
              </a:rPr>
              <a:t>杨宇琨 林继申</a:t>
            </a:r>
            <a:endParaRPr lang="en-US" sz="1600" dirty="0">
              <a:solidFill>
                <a:schemeClr val="bg1"/>
              </a:solidFill>
            </a:endParaRPr>
          </a:p>
        </p:txBody>
      </p:sp>
      <p:sp>
        <p:nvSpPr>
          <p:cNvPr id="3" name="副标题 20">
            <a:extLst>
              <a:ext uri="{FF2B5EF4-FFF2-40B4-BE49-F238E27FC236}">
                <a16:creationId xmlns:a16="http://schemas.microsoft.com/office/drawing/2014/main" id="{847BF771-3531-7B85-AC92-2012D4078800}"/>
              </a:ext>
            </a:extLst>
          </p:cNvPr>
          <p:cNvSpPr txBox="1">
            <a:spLocks/>
          </p:cNvSpPr>
          <p:nvPr/>
        </p:nvSpPr>
        <p:spPr>
          <a:xfrm>
            <a:off x="9200516" y="5008606"/>
            <a:ext cx="2467610" cy="14619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t>2250758 </a:t>
            </a:r>
            <a:r>
              <a:rPr lang="zh-CN" altLang="en-US" sz="1600" dirty="0"/>
              <a:t>林继申 </a:t>
            </a:r>
            <a:r>
              <a:rPr lang="en-US" altLang="zh-CN" sz="1600" dirty="0"/>
              <a:t>(</a:t>
            </a:r>
            <a:r>
              <a:rPr lang="zh-CN" altLang="en-US" sz="1600" dirty="0"/>
              <a:t>组长</a:t>
            </a:r>
            <a:r>
              <a:rPr lang="en-US" altLang="zh-CN" sz="1600" dirty="0"/>
              <a:t>)</a:t>
            </a:r>
          </a:p>
          <a:p>
            <a:pPr marL="0" indent="0">
              <a:buNone/>
            </a:pPr>
            <a:r>
              <a:rPr lang="en-US" altLang="zh-CN" sz="1600" dirty="0"/>
              <a:t>2251730 </a:t>
            </a:r>
            <a:r>
              <a:rPr lang="zh-CN" altLang="en-US" sz="1600" dirty="0"/>
              <a:t>刘淑仪</a:t>
            </a:r>
            <a:endParaRPr lang="en-US" altLang="zh-CN" sz="1600" dirty="0"/>
          </a:p>
          <a:p>
            <a:pPr marL="0" indent="0">
              <a:buNone/>
            </a:pPr>
            <a:r>
              <a:rPr lang="en-US" altLang="zh-CN" sz="1600" dirty="0"/>
              <a:t>2252712 </a:t>
            </a:r>
            <a:r>
              <a:rPr lang="zh-CN" altLang="en-US" sz="1600" dirty="0"/>
              <a:t>杨兆镇</a:t>
            </a:r>
            <a:endParaRPr lang="en-US" altLang="zh-CN" sz="1600" dirty="0"/>
          </a:p>
          <a:p>
            <a:pPr marL="0" indent="0">
              <a:buNone/>
            </a:pPr>
            <a:r>
              <a:rPr lang="en-US" altLang="zh-CN" sz="1600" dirty="0"/>
              <a:t>2252843 </a:t>
            </a:r>
            <a:r>
              <a:rPr lang="zh-CN" altLang="en-US" sz="1600" dirty="0"/>
              <a:t>杨宇琨</a:t>
            </a:r>
            <a:endParaRPr lang="en-US" sz="1600" dirty="0"/>
          </a:p>
        </p:txBody>
      </p:sp>
      <p:sp>
        <p:nvSpPr>
          <p:cNvPr id="4" name="文本框 3">
            <a:extLst>
              <a:ext uri="{FF2B5EF4-FFF2-40B4-BE49-F238E27FC236}">
                <a16:creationId xmlns:a16="http://schemas.microsoft.com/office/drawing/2014/main" id="{AEFBA99F-843D-7987-6B3E-539FB349E74A}"/>
              </a:ext>
            </a:extLst>
          </p:cNvPr>
          <p:cNvSpPr txBox="1"/>
          <p:nvPr/>
        </p:nvSpPr>
        <p:spPr>
          <a:xfrm>
            <a:off x="9805248" y="3520558"/>
            <a:ext cx="1685077" cy="369332"/>
          </a:xfrm>
          <a:prstGeom prst="rect">
            <a:avLst/>
          </a:prstGeom>
          <a:noFill/>
        </p:spPr>
        <p:txBody>
          <a:bodyPr wrap="none" rtlCol="0">
            <a:spAutoFit/>
          </a:bodyPr>
          <a:lstStyle/>
          <a:p>
            <a:pPr algn="ctr"/>
            <a:r>
              <a:rPr lang="en-US" altLang="zh-CN" dirty="0">
                <a:solidFill>
                  <a:srgbClr val="002060"/>
                </a:solidFill>
              </a:rPr>
              <a:t>2024 -</a:t>
            </a:r>
            <a:r>
              <a:rPr lang="zh-CN" altLang="en-US" dirty="0">
                <a:solidFill>
                  <a:srgbClr val="002060"/>
                </a:solidFill>
              </a:rPr>
              <a:t> </a:t>
            </a:r>
            <a:r>
              <a:rPr lang="en-US" altLang="zh-CN" dirty="0">
                <a:solidFill>
                  <a:srgbClr val="002060"/>
                </a:solidFill>
              </a:rPr>
              <a:t>01 -</a:t>
            </a:r>
            <a:r>
              <a:rPr lang="zh-CN" altLang="en-US" dirty="0">
                <a:solidFill>
                  <a:srgbClr val="002060"/>
                </a:solidFill>
              </a:rPr>
              <a:t> </a:t>
            </a:r>
            <a:r>
              <a:rPr lang="en-US" altLang="zh-CN" dirty="0">
                <a:solidFill>
                  <a:srgbClr val="002060"/>
                </a:solidFill>
              </a:rPr>
              <a:t>02</a:t>
            </a:r>
            <a:endParaRPr lang="zh-CN" altLang="en-US" dirty="0">
              <a:solidFill>
                <a:srgbClr val="002060"/>
              </a:solidFill>
            </a:endParaRPr>
          </a:p>
        </p:txBody>
      </p:sp>
      <p:grpSp>
        <p:nvGrpSpPr>
          <p:cNvPr id="6" name="组合 5">
            <a:extLst>
              <a:ext uri="{FF2B5EF4-FFF2-40B4-BE49-F238E27FC236}">
                <a16:creationId xmlns:a16="http://schemas.microsoft.com/office/drawing/2014/main" id="{F56BA287-9A37-497D-A190-2E6744E08B1D}"/>
              </a:ext>
            </a:extLst>
          </p:cNvPr>
          <p:cNvGrpSpPr/>
          <p:nvPr/>
        </p:nvGrpSpPr>
        <p:grpSpPr>
          <a:xfrm>
            <a:off x="10789922" y="55450"/>
            <a:ext cx="1323002" cy="376202"/>
            <a:chOff x="9532625" y="78745"/>
            <a:chExt cx="2461638" cy="699978"/>
          </a:xfrm>
        </p:grpSpPr>
        <p:pic>
          <p:nvPicPr>
            <p:cNvPr id="7" name="Picture 2">
              <a:extLst>
                <a:ext uri="{FF2B5EF4-FFF2-40B4-BE49-F238E27FC236}">
                  <a16:creationId xmlns:a16="http://schemas.microsoft.com/office/drawing/2014/main" id="{E396AFC8-0527-27AB-7344-FCA27D596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ECC7F142-8BCD-F937-B271-BB678E0861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01750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Technology Stack and Tools</a:t>
            </a:r>
            <a:endParaRPr lang="en-US" dirty="0"/>
          </a:p>
        </p:txBody>
      </p:sp>
      <p:grpSp>
        <p:nvGrpSpPr>
          <p:cNvPr id="2" name="组合 1">
            <a:extLst>
              <a:ext uri="{FF2B5EF4-FFF2-40B4-BE49-F238E27FC236}">
                <a16:creationId xmlns:a16="http://schemas.microsoft.com/office/drawing/2014/main" id="{4D01DFCB-51BB-E6C8-F586-7117C091E031}"/>
              </a:ext>
            </a:extLst>
          </p:cNvPr>
          <p:cNvGrpSpPr/>
          <p:nvPr/>
        </p:nvGrpSpPr>
        <p:grpSpPr>
          <a:xfrm>
            <a:off x="927061" y="1260479"/>
            <a:ext cx="10425720" cy="4985197"/>
            <a:chOff x="927061" y="1260479"/>
            <a:chExt cx="10425720" cy="4985197"/>
          </a:xfrm>
        </p:grpSpPr>
        <p:grpSp>
          <p:nvGrpSpPr>
            <p:cNvPr id="16" name="组合 15">
              <a:extLst>
                <a:ext uri="{FF2B5EF4-FFF2-40B4-BE49-F238E27FC236}">
                  <a16:creationId xmlns:a16="http://schemas.microsoft.com/office/drawing/2014/main" id="{5B2CBDD5-8122-D15F-056D-8B5C5BE0DB81}"/>
                </a:ext>
              </a:extLst>
            </p:cNvPr>
            <p:cNvGrpSpPr/>
            <p:nvPr/>
          </p:nvGrpSpPr>
          <p:grpSpPr>
            <a:xfrm>
              <a:off x="927061" y="3224482"/>
              <a:ext cx="10330258" cy="3021194"/>
              <a:chOff x="930871" y="2601547"/>
              <a:chExt cx="10330258" cy="3021194"/>
            </a:xfrm>
          </p:grpSpPr>
          <p:grpSp>
            <p:nvGrpSpPr>
              <p:cNvPr id="4" name="组合 3">
                <a:extLst>
                  <a:ext uri="{FF2B5EF4-FFF2-40B4-BE49-F238E27FC236}">
                    <a16:creationId xmlns:a16="http://schemas.microsoft.com/office/drawing/2014/main" id="{C0974EAC-2380-391F-CA04-70008CA3243D}"/>
                  </a:ext>
                </a:extLst>
              </p:cNvPr>
              <p:cNvGrpSpPr/>
              <p:nvPr/>
            </p:nvGrpSpPr>
            <p:grpSpPr>
              <a:xfrm>
                <a:off x="930871" y="2601547"/>
                <a:ext cx="2686050" cy="3021193"/>
                <a:chOff x="930871" y="2336800"/>
                <a:chExt cx="2686050" cy="3759112"/>
              </a:xfrm>
            </p:grpSpPr>
            <p:sp>
              <p:nvSpPr>
                <p:cNvPr id="13" name="矩形: 圆角 12">
                  <a:extLst>
                    <a:ext uri="{FF2B5EF4-FFF2-40B4-BE49-F238E27FC236}">
                      <a16:creationId xmlns:a16="http://schemas.microsoft.com/office/drawing/2014/main" id="{F24A7122-6622-4525-83D9-D19FF57561CC}"/>
                    </a:ext>
                  </a:extLst>
                </p:cNvPr>
                <p:cNvSpPr/>
                <p:nvPr/>
              </p:nvSpPr>
              <p:spPr>
                <a:xfrm>
                  <a:off x="930871" y="2658147"/>
                  <a:ext cx="2686050" cy="3437765"/>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a:extLst>
                    <a:ext uri="{FF2B5EF4-FFF2-40B4-BE49-F238E27FC236}">
                      <a16:creationId xmlns:a16="http://schemas.microsoft.com/office/drawing/2014/main" id="{1C1500D0-6C26-1217-3163-8BDD36111B4C}"/>
                    </a:ext>
                  </a:extLst>
                </p:cNvPr>
                <p:cNvSpPr/>
                <p:nvPr/>
              </p:nvSpPr>
              <p:spPr>
                <a:xfrm>
                  <a:off x="930871" y="3248659"/>
                  <a:ext cx="2686050" cy="2520292"/>
                </a:xfrm>
                <a:prstGeom prst="rect">
                  <a:avLst/>
                </a:prstGeom>
              </p:spPr>
              <p:txBody>
                <a:bodyPr wrap="square" anchor="t" anchorCtr="0">
                  <a:spAutoFit/>
                </a:bodyPr>
                <a:lstStyle/>
                <a:p>
                  <a:pPr algn="ctr">
                    <a:lnSpc>
                      <a:spcPct val="129999"/>
                    </a:lnSpc>
                  </a:pPr>
                  <a:r>
                    <a:rPr kumimoji="1" lang="en-US" altLang="zh-CN" sz="1400" b="1" dirty="0">
                      <a:solidFill>
                        <a:srgbClr val="002060"/>
                      </a:solidFill>
                      <a:latin typeface="+mj-ea"/>
                      <a:ea typeface="+mj-ea"/>
                      <a:sym typeface="Arial" panose="020B0604020202020204" pitchFamily="34" charset="0"/>
                    </a:rPr>
                    <a:t>Compared to cocos2d-x 4.0, there are richer documentation and tutorial resources available, and the development environment is adequate.
</a:t>
                  </a:r>
                </a:p>
              </p:txBody>
            </p:sp>
            <p:sp>
              <p:nvSpPr>
                <p:cNvPr id="15" name="矩形: 圆角 14">
                  <a:extLst>
                    <a:ext uri="{FF2B5EF4-FFF2-40B4-BE49-F238E27FC236}">
                      <a16:creationId xmlns:a16="http://schemas.microsoft.com/office/drawing/2014/main" id="{040B14B4-55A7-C876-9FFA-3490CE3D0439}"/>
                    </a:ext>
                  </a:extLst>
                </p:cNvPr>
                <p:cNvSpPr/>
                <p:nvPr/>
              </p:nvSpPr>
              <p:spPr>
                <a:xfrm>
                  <a:off x="1281245" y="2336800"/>
                  <a:ext cx="1985303" cy="64620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rPr>
                    <a:t>Cocos2d-x 3.17.2</a:t>
                  </a:r>
                </a:p>
              </p:txBody>
            </p:sp>
          </p:grpSp>
          <p:grpSp>
            <p:nvGrpSpPr>
              <p:cNvPr id="5" name="组合 4">
                <a:extLst>
                  <a:ext uri="{FF2B5EF4-FFF2-40B4-BE49-F238E27FC236}">
                    <a16:creationId xmlns:a16="http://schemas.microsoft.com/office/drawing/2014/main" id="{5814CFCC-6AB4-B0F0-D47A-9533F16A7C24}"/>
                  </a:ext>
                </a:extLst>
              </p:cNvPr>
              <p:cNvGrpSpPr/>
              <p:nvPr/>
            </p:nvGrpSpPr>
            <p:grpSpPr>
              <a:xfrm>
                <a:off x="4752975" y="2601547"/>
                <a:ext cx="2693224" cy="3021193"/>
                <a:chOff x="930871" y="2336800"/>
                <a:chExt cx="2693224" cy="3759112"/>
              </a:xfrm>
            </p:grpSpPr>
            <p:sp>
              <p:nvSpPr>
                <p:cNvPr id="10" name="矩形: 圆角 9">
                  <a:extLst>
                    <a:ext uri="{FF2B5EF4-FFF2-40B4-BE49-F238E27FC236}">
                      <a16:creationId xmlns:a16="http://schemas.microsoft.com/office/drawing/2014/main" id="{342AE922-6C13-70B1-4DF1-636BB71D0E12}"/>
                    </a:ext>
                  </a:extLst>
                </p:cNvPr>
                <p:cNvSpPr/>
                <p:nvPr/>
              </p:nvSpPr>
              <p:spPr>
                <a:xfrm>
                  <a:off x="930871" y="2658147"/>
                  <a:ext cx="2686050" cy="3437765"/>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EA5AA1A7-7D8F-9900-9DF6-60596A744C4E}"/>
                    </a:ext>
                  </a:extLst>
                </p:cNvPr>
                <p:cNvSpPr/>
                <p:nvPr/>
              </p:nvSpPr>
              <p:spPr>
                <a:xfrm>
                  <a:off x="938045" y="3248659"/>
                  <a:ext cx="2686050" cy="2517979"/>
                </a:xfrm>
                <a:prstGeom prst="rect">
                  <a:avLst/>
                </a:prstGeom>
              </p:spPr>
              <p:txBody>
                <a:bodyPr wrap="square" anchor="t" anchorCtr="0">
                  <a:spAutoFit/>
                </a:bodyPr>
                <a:lstStyle/>
                <a:p>
                  <a:pPr algn="ctr">
                    <a:lnSpc>
                      <a:spcPct val="129999"/>
                    </a:lnSpc>
                  </a:pPr>
                  <a:r>
                    <a:rPr lang="en-US" altLang="zh-CN" sz="1400" b="1" i="0" dirty="0">
                      <a:solidFill>
                        <a:srgbClr val="002060"/>
                      </a:solidFill>
                      <a:effectLst/>
                      <a:latin typeface="+mj-ea"/>
                      <a:ea typeface="+mj-ea"/>
                    </a:rPr>
                    <a:t>When developing games within the Cocos2d framework using the C++ language, it provides performance advantages and flexibility. </a:t>
                  </a:r>
                  <a:r>
                    <a:rPr kumimoji="1" lang="en-US" altLang="zh-CN" sz="1400" b="1" dirty="0">
                      <a:solidFill>
                        <a:srgbClr val="002060"/>
                      </a:solidFill>
                      <a:latin typeface="+mj-ea"/>
                      <a:ea typeface="+mj-ea"/>
                      <a:sym typeface="Arial" panose="020B0604020202020204" pitchFamily="34" charset="0"/>
                    </a:rPr>
                    <a:t>
</a:t>
                  </a:r>
                </a:p>
              </p:txBody>
            </p:sp>
            <p:sp>
              <p:nvSpPr>
                <p:cNvPr id="12" name="矩形: 圆角 11">
                  <a:extLst>
                    <a:ext uri="{FF2B5EF4-FFF2-40B4-BE49-F238E27FC236}">
                      <a16:creationId xmlns:a16="http://schemas.microsoft.com/office/drawing/2014/main" id="{3609EB3F-C131-761B-2839-10FCE1FF1D6B}"/>
                    </a:ext>
                  </a:extLst>
                </p:cNvPr>
                <p:cNvSpPr/>
                <p:nvPr/>
              </p:nvSpPr>
              <p:spPr>
                <a:xfrm>
                  <a:off x="1281245" y="2336800"/>
                  <a:ext cx="1985303" cy="5923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rPr>
                    <a:t>C++</a:t>
                  </a:r>
                </a:p>
              </p:txBody>
            </p:sp>
          </p:grpSp>
          <p:grpSp>
            <p:nvGrpSpPr>
              <p:cNvPr id="6" name="组合 5">
                <a:extLst>
                  <a:ext uri="{FF2B5EF4-FFF2-40B4-BE49-F238E27FC236}">
                    <a16:creationId xmlns:a16="http://schemas.microsoft.com/office/drawing/2014/main" id="{79965554-315C-488B-ECF1-A9A39B650D16}"/>
                  </a:ext>
                </a:extLst>
              </p:cNvPr>
              <p:cNvGrpSpPr/>
              <p:nvPr/>
            </p:nvGrpSpPr>
            <p:grpSpPr>
              <a:xfrm>
                <a:off x="8575079" y="2601547"/>
                <a:ext cx="2686050" cy="3021194"/>
                <a:chOff x="930871" y="2336800"/>
                <a:chExt cx="2686050" cy="3759112"/>
              </a:xfrm>
            </p:grpSpPr>
            <p:sp>
              <p:nvSpPr>
                <p:cNvPr id="7" name="矩形: 圆角 6">
                  <a:extLst>
                    <a:ext uri="{FF2B5EF4-FFF2-40B4-BE49-F238E27FC236}">
                      <a16:creationId xmlns:a16="http://schemas.microsoft.com/office/drawing/2014/main" id="{7BD592BB-B22C-F1DF-A56E-8ED1447107F7}"/>
                    </a:ext>
                  </a:extLst>
                </p:cNvPr>
                <p:cNvSpPr/>
                <p:nvPr/>
              </p:nvSpPr>
              <p:spPr>
                <a:xfrm>
                  <a:off x="930871" y="2658147"/>
                  <a:ext cx="2686050" cy="3437765"/>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1758F942-E9B0-9390-882F-5B74AD08FFA1}"/>
                    </a:ext>
                  </a:extLst>
                </p:cNvPr>
                <p:cNvSpPr/>
                <p:nvPr/>
              </p:nvSpPr>
              <p:spPr>
                <a:xfrm>
                  <a:off x="938044" y="2903604"/>
                  <a:ext cx="2678877" cy="2868296"/>
                </a:xfrm>
                <a:prstGeom prst="rect">
                  <a:avLst/>
                </a:prstGeom>
              </p:spPr>
              <p:txBody>
                <a:bodyPr wrap="square" anchor="t" anchorCtr="0">
                  <a:spAutoFit/>
                </a:bodyPr>
                <a:lstStyle/>
                <a:p>
                  <a:pPr algn="ctr">
                    <a:lnSpc>
                      <a:spcPct val="129999"/>
                    </a:lnSpc>
                  </a:pPr>
                  <a:r>
                    <a:rPr kumimoji="1" lang="en-US" altLang="zh-CN" sz="1400" b="1" dirty="0">
                      <a:solidFill>
                        <a:srgbClr val="002060"/>
                      </a:solidFill>
                      <a:latin typeface="+mj-ea"/>
                      <a:ea typeface="+mj-ea"/>
                      <a:sym typeface="Arial" panose="020B0604020202020204" pitchFamily="34" charset="0"/>
                    </a:rPr>
                    <a:t>
</a:t>
                  </a:r>
                  <a:r>
                    <a:rPr lang="en-US" altLang="zh-CN" sz="1400" b="1" dirty="0">
                      <a:solidFill>
                        <a:srgbClr val="002060"/>
                      </a:solidFill>
                      <a:latin typeface="+mj-ea"/>
                      <a:ea typeface="+mj-ea"/>
                    </a:rPr>
                    <a:t> Git effectively supports team collaboration, aiding teams in working together more efficiently during project development by facilitating communication and code management.</a:t>
                  </a:r>
                  <a:endParaRPr kumimoji="1" lang="en-US" altLang="zh-CN" sz="1400" b="1" dirty="0">
                    <a:solidFill>
                      <a:srgbClr val="002060"/>
                    </a:solidFill>
                    <a:latin typeface="+mj-ea"/>
                    <a:ea typeface="+mj-ea"/>
                    <a:sym typeface="Arial" panose="020B0604020202020204" pitchFamily="34" charset="0"/>
                  </a:endParaRPr>
                </a:p>
              </p:txBody>
            </p:sp>
            <p:sp>
              <p:nvSpPr>
                <p:cNvPr id="9" name="矩形: 圆角 8">
                  <a:extLst>
                    <a:ext uri="{FF2B5EF4-FFF2-40B4-BE49-F238E27FC236}">
                      <a16:creationId xmlns:a16="http://schemas.microsoft.com/office/drawing/2014/main" id="{2BCE0834-0466-E172-7214-ECE62AB7BC71}"/>
                    </a:ext>
                  </a:extLst>
                </p:cNvPr>
                <p:cNvSpPr/>
                <p:nvPr/>
              </p:nvSpPr>
              <p:spPr>
                <a:xfrm>
                  <a:off x="1281245" y="2336800"/>
                  <a:ext cx="1985303" cy="5923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rPr>
                    <a:t>Git</a:t>
                  </a:r>
                </a:p>
              </p:txBody>
            </p:sp>
          </p:grpSp>
        </p:grpSp>
        <p:pic>
          <p:nvPicPr>
            <p:cNvPr id="1028" name="Picture 4" descr="C++ - Wikipedia">
              <a:extLst>
                <a:ext uri="{FF2B5EF4-FFF2-40B4-BE49-F238E27FC236}">
                  <a16:creationId xmlns:a16="http://schemas.microsoft.com/office/drawing/2014/main" id="{D4A5085B-897B-F6C3-DD51-0DDB7EBF4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607" y="1260479"/>
              <a:ext cx="1472854" cy="16556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F8D31E6-B62D-12E8-E065-059D1ACCCD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5806" y="1397082"/>
              <a:ext cx="2876975" cy="120248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没有照片描述。">
              <a:extLst>
                <a:ext uri="{FF2B5EF4-FFF2-40B4-BE49-F238E27FC236}">
                  <a16:creationId xmlns:a16="http://schemas.microsoft.com/office/drawing/2014/main" id="{D59635A8-27B5-E7B4-2181-9AB371324A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3659" y="1343224"/>
              <a:ext cx="1472854" cy="14728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组合 2">
            <a:extLst>
              <a:ext uri="{FF2B5EF4-FFF2-40B4-BE49-F238E27FC236}">
                <a16:creationId xmlns:a16="http://schemas.microsoft.com/office/drawing/2014/main" id="{47BD9043-4394-6D86-E1BD-E647B3EA347F}"/>
              </a:ext>
            </a:extLst>
          </p:cNvPr>
          <p:cNvGrpSpPr/>
          <p:nvPr/>
        </p:nvGrpSpPr>
        <p:grpSpPr>
          <a:xfrm>
            <a:off x="10789922" y="55450"/>
            <a:ext cx="1323002" cy="376202"/>
            <a:chOff x="9532625" y="78745"/>
            <a:chExt cx="2461638" cy="699978"/>
          </a:xfrm>
        </p:grpSpPr>
        <p:pic>
          <p:nvPicPr>
            <p:cNvPr id="18" name="Picture 2">
              <a:extLst>
                <a:ext uri="{FF2B5EF4-FFF2-40B4-BE49-F238E27FC236}">
                  <a16:creationId xmlns:a16="http://schemas.microsoft.com/office/drawing/2014/main" id="{389BC820-C492-2179-9BF7-A90B4C7752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63944F5D-38A5-60D0-139D-19AA3EB5DC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345723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25">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Schedule and Timeline</a:t>
            </a:r>
            <a:endParaRPr lang="en-US" dirty="0"/>
          </a:p>
        </p:txBody>
      </p:sp>
      <p:grpSp>
        <p:nvGrpSpPr>
          <p:cNvPr id="2" name="组合 1">
            <a:extLst>
              <a:ext uri="{FF2B5EF4-FFF2-40B4-BE49-F238E27FC236}">
                <a16:creationId xmlns:a16="http://schemas.microsoft.com/office/drawing/2014/main" id="{8B307AAD-CE9F-E092-ECED-F27B4C0D1F17}"/>
              </a:ext>
            </a:extLst>
          </p:cNvPr>
          <p:cNvGrpSpPr/>
          <p:nvPr/>
        </p:nvGrpSpPr>
        <p:grpSpPr>
          <a:xfrm>
            <a:off x="660398" y="1130299"/>
            <a:ext cx="11744325" cy="5003800"/>
            <a:chOff x="660398" y="1130299"/>
            <a:chExt cx="11744325" cy="5003800"/>
          </a:xfrm>
        </p:grpSpPr>
        <p:cxnSp>
          <p:nvCxnSpPr>
            <p:cNvPr id="3" name="直接连接符 2">
              <a:extLst>
                <a:ext uri="{FF2B5EF4-FFF2-40B4-BE49-F238E27FC236}">
                  <a16:creationId xmlns:a16="http://schemas.microsoft.com/office/drawing/2014/main" id="{7B1718F6-2463-4ECC-8F8C-77B30F98DEDC}"/>
                </a:ext>
              </a:extLst>
            </p:cNvPr>
            <p:cNvCxnSpPr>
              <a:cxnSpLocks/>
            </p:cNvCxnSpPr>
            <p:nvPr/>
          </p:nvCxnSpPr>
          <p:spPr>
            <a:xfrm>
              <a:off x="6089650" y="1130299"/>
              <a:ext cx="0" cy="5003800"/>
            </a:xfrm>
            <a:prstGeom prst="line">
              <a:avLst/>
            </a:prstGeom>
            <a:ln w="952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FEC0DE36-ABDE-4287-9B9D-53CAA587285D}"/>
                </a:ext>
              </a:extLst>
            </p:cNvPr>
            <p:cNvSpPr txBox="1"/>
            <p:nvPr/>
          </p:nvSpPr>
          <p:spPr>
            <a:xfrm>
              <a:off x="660398" y="1756654"/>
              <a:ext cx="4968876" cy="954108"/>
            </a:xfrm>
            <a:prstGeom prst="rect">
              <a:avLst/>
            </a:prstGeom>
            <a:noFill/>
          </p:spPr>
          <p:txBody>
            <a:bodyPr wrap="square" rtlCol="0">
              <a:spAutoFit/>
            </a:bodyPr>
            <a:lstStyle/>
            <a:p>
              <a:pPr>
                <a:lnSpc>
                  <a:spcPct val="100000"/>
                </a:lnSpc>
              </a:pPr>
              <a:r>
                <a:rPr lang="en-US" altLang="zh-CN" sz="1400" b="1" dirty="0"/>
                <a:t>Stage One:</a:t>
              </a:r>
            </a:p>
            <a:p>
              <a:pPr>
                <a:lnSpc>
                  <a:spcPct val="100000"/>
                </a:lnSpc>
              </a:pPr>
              <a:r>
                <a:rPr lang="en-US" altLang="zh-CN" sz="1400" b="1" dirty="0"/>
                <a:t>Setting up the environment to learn Cocos2d-x Understanding code conventions, learning Markdown Creating a repository, mastering Git usage.</a:t>
              </a:r>
            </a:p>
          </p:txBody>
        </p:sp>
        <p:cxnSp>
          <p:nvCxnSpPr>
            <p:cNvPr id="11" name="直接连接符 10">
              <a:extLst>
                <a:ext uri="{FF2B5EF4-FFF2-40B4-BE49-F238E27FC236}">
                  <a16:creationId xmlns:a16="http://schemas.microsoft.com/office/drawing/2014/main" id="{D614C34B-E53B-4333-9F11-8590885C18D0}"/>
                </a:ext>
              </a:extLst>
            </p:cNvPr>
            <p:cNvCxnSpPr>
              <a:cxnSpLocks/>
            </p:cNvCxnSpPr>
            <p:nvPr/>
          </p:nvCxnSpPr>
          <p:spPr>
            <a:xfrm>
              <a:off x="4511849" y="1759427"/>
              <a:ext cx="1574626" cy="0"/>
            </a:xfrm>
            <a:prstGeom prst="line">
              <a:avLst/>
            </a:prstGeom>
            <a:ln w="9525">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17CFFC2-BF9D-4656-BE79-91AE4A877EF9}"/>
                </a:ext>
              </a:extLst>
            </p:cNvPr>
            <p:cNvCxnSpPr>
              <a:cxnSpLocks/>
            </p:cNvCxnSpPr>
            <p:nvPr/>
          </p:nvCxnSpPr>
          <p:spPr>
            <a:xfrm flipH="1">
              <a:off x="6089648" y="2242952"/>
              <a:ext cx="1574626" cy="0"/>
            </a:xfrm>
            <a:prstGeom prst="line">
              <a:avLst/>
            </a:prstGeom>
            <a:ln w="9525">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B5015326-F582-4A04-A46F-5ED4313D7D72}"/>
                </a:ext>
              </a:extLst>
            </p:cNvPr>
            <p:cNvCxnSpPr>
              <a:cxnSpLocks/>
            </p:cNvCxnSpPr>
            <p:nvPr/>
          </p:nvCxnSpPr>
          <p:spPr>
            <a:xfrm>
              <a:off x="4515024" y="4661956"/>
              <a:ext cx="1574626" cy="0"/>
            </a:xfrm>
            <a:prstGeom prst="line">
              <a:avLst/>
            </a:prstGeom>
            <a:ln w="9525">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0E1E0A93-EC0B-E8D9-27A4-265A9B9AFE19}"/>
                </a:ext>
              </a:extLst>
            </p:cNvPr>
            <p:cNvCxnSpPr>
              <a:cxnSpLocks/>
            </p:cNvCxnSpPr>
            <p:nvPr/>
          </p:nvCxnSpPr>
          <p:spPr>
            <a:xfrm>
              <a:off x="4515023" y="3181355"/>
              <a:ext cx="1574626" cy="0"/>
            </a:xfrm>
            <a:prstGeom prst="line">
              <a:avLst/>
            </a:prstGeom>
            <a:ln w="9525">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75EF3D5-1A1C-5612-C538-364E9AE9D83A}"/>
                </a:ext>
              </a:extLst>
            </p:cNvPr>
            <p:cNvSpPr txBox="1"/>
            <p:nvPr/>
          </p:nvSpPr>
          <p:spPr>
            <a:xfrm>
              <a:off x="4527724" y="1464267"/>
              <a:ext cx="1574626" cy="584775"/>
            </a:xfrm>
            <a:prstGeom prst="rect">
              <a:avLst/>
            </a:prstGeom>
            <a:noFill/>
          </p:spPr>
          <p:txBody>
            <a:bodyPr wrap="square" rtlCol="0">
              <a:spAutoFit/>
            </a:bodyPr>
            <a:lstStyle/>
            <a:p>
              <a:pPr>
                <a:lnSpc>
                  <a:spcPct val="100000"/>
                </a:lnSpc>
              </a:pPr>
              <a:r>
                <a:rPr lang="en-US" altLang="zh-CN" sz="1050" b="1" dirty="0"/>
                <a:t>2023.11.22~2023.12.4</a:t>
              </a:r>
              <a:r>
                <a:rPr lang="en-US" altLang="zh-CN" sz="1600" b="1" dirty="0"/>
                <a:t>
</a:t>
              </a:r>
            </a:p>
          </p:txBody>
        </p:sp>
        <p:sp>
          <p:nvSpPr>
            <p:cNvPr id="9" name="文本框 8">
              <a:extLst>
                <a:ext uri="{FF2B5EF4-FFF2-40B4-BE49-F238E27FC236}">
                  <a16:creationId xmlns:a16="http://schemas.microsoft.com/office/drawing/2014/main" id="{8E9C8EB1-6320-9A88-A83F-D5806689354B}"/>
                </a:ext>
              </a:extLst>
            </p:cNvPr>
            <p:cNvSpPr txBox="1"/>
            <p:nvPr/>
          </p:nvSpPr>
          <p:spPr>
            <a:xfrm>
              <a:off x="6102350" y="1953263"/>
              <a:ext cx="1574626" cy="584775"/>
            </a:xfrm>
            <a:prstGeom prst="rect">
              <a:avLst/>
            </a:prstGeom>
            <a:noFill/>
          </p:spPr>
          <p:txBody>
            <a:bodyPr wrap="square" rtlCol="0">
              <a:spAutoFit/>
            </a:bodyPr>
            <a:lstStyle/>
            <a:p>
              <a:pPr>
                <a:lnSpc>
                  <a:spcPct val="100000"/>
                </a:lnSpc>
              </a:pPr>
              <a:r>
                <a:rPr lang="en-US" altLang="zh-CN" sz="1050" b="1" dirty="0"/>
                <a:t>2023.12.8~2023.12.12</a:t>
              </a:r>
              <a:r>
                <a:rPr lang="en-US" altLang="zh-CN" sz="1600" b="1" dirty="0"/>
                <a:t>
</a:t>
              </a:r>
            </a:p>
          </p:txBody>
        </p:sp>
        <p:sp>
          <p:nvSpPr>
            <p:cNvPr id="10" name="文本框 9">
              <a:extLst>
                <a:ext uri="{FF2B5EF4-FFF2-40B4-BE49-F238E27FC236}">
                  <a16:creationId xmlns:a16="http://schemas.microsoft.com/office/drawing/2014/main" id="{56EA4AA6-7A4E-0897-5E1B-8F28FB5C5FA8}"/>
                </a:ext>
              </a:extLst>
            </p:cNvPr>
            <p:cNvSpPr txBox="1"/>
            <p:nvPr/>
          </p:nvSpPr>
          <p:spPr>
            <a:xfrm>
              <a:off x="4468369" y="2888967"/>
              <a:ext cx="1627631" cy="584775"/>
            </a:xfrm>
            <a:prstGeom prst="rect">
              <a:avLst/>
            </a:prstGeom>
            <a:noFill/>
          </p:spPr>
          <p:txBody>
            <a:bodyPr wrap="square" rtlCol="0">
              <a:spAutoFit/>
            </a:bodyPr>
            <a:lstStyle/>
            <a:p>
              <a:pPr>
                <a:lnSpc>
                  <a:spcPct val="100000"/>
                </a:lnSpc>
              </a:pPr>
              <a:r>
                <a:rPr lang="en-US" altLang="zh-CN" sz="1050" b="1" dirty="0"/>
                <a:t>2023.12.16~2023.12.22</a:t>
              </a:r>
              <a:r>
                <a:rPr lang="en-US" altLang="zh-CN" sz="1600" b="1" dirty="0"/>
                <a:t>
</a:t>
              </a:r>
            </a:p>
          </p:txBody>
        </p:sp>
        <p:sp>
          <p:nvSpPr>
            <p:cNvPr id="14" name="文本框 13">
              <a:extLst>
                <a:ext uri="{FF2B5EF4-FFF2-40B4-BE49-F238E27FC236}">
                  <a16:creationId xmlns:a16="http://schemas.microsoft.com/office/drawing/2014/main" id="{41B9B1BB-3126-AD71-F9CA-45A0CE71A46A}"/>
                </a:ext>
              </a:extLst>
            </p:cNvPr>
            <p:cNvSpPr txBox="1"/>
            <p:nvPr/>
          </p:nvSpPr>
          <p:spPr>
            <a:xfrm>
              <a:off x="6075847" y="3699008"/>
              <a:ext cx="1627631" cy="584775"/>
            </a:xfrm>
            <a:prstGeom prst="rect">
              <a:avLst/>
            </a:prstGeom>
            <a:noFill/>
          </p:spPr>
          <p:txBody>
            <a:bodyPr wrap="square" rtlCol="0">
              <a:spAutoFit/>
            </a:bodyPr>
            <a:lstStyle/>
            <a:p>
              <a:pPr>
                <a:lnSpc>
                  <a:spcPct val="100000"/>
                </a:lnSpc>
              </a:pPr>
              <a:r>
                <a:rPr lang="en-US" altLang="zh-CN" sz="1050" b="1" dirty="0"/>
                <a:t>2023.12.23~2023.12.27</a:t>
              </a:r>
              <a:r>
                <a:rPr lang="en-US" altLang="zh-CN" sz="1600" b="1" dirty="0"/>
                <a:t>
</a:t>
              </a:r>
            </a:p>
          </p:txBody>
        </p:sp>
        <p:cxnSp>
          <p:nvCxnSpPr>
            <p:cNvPr id="23" name="直接连接符 22">
              <a:extLst>
                <a:ext uri="{FF2B5EF4-FFF2-40B4-BE49-F238E27FC236}">
                  <a16:creationId xmlns:a16="http://schemas.microsoft.com/office/drawing/2014/main" id="{7F771065-96AD-7AD2-6115-C24AEEADB54F}"/>
                </a:ext>
              </a:extLst>
            </p:cNvPr>
            <p:cNvCxnSpPr>
              <a:cxnSpLocks/>
            </p:cNvCxnSpPr>
            <p:nvPr/>
          </p:nvCxnSpPr>
          <p:spPr>
            <a:xfrm>
              <a:off x="6089649" y="3991396"/>
              <a:ext cx="1574626" cy="0"/>
            </a:xfrm>
            <a:prstGeom prst="line">
              <a:avLst/>
            </a:prstGeom>
            <a:ln w="9525">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562A5BC-4D09-F8A8-98FB-58107243F4BE}"/>
                </a:ext>
              </a:extLst>
            </p:cNvPr>
            <p:cNvSpPr txBox="1"/>
            <p:nvPr/>
          </p:nvSpPr>
          <p:spPr>
            <a:xfrm>
              <a:off x="4471288" y="4304556"/>
              <a:ext cx="1627631" cy="584775"/>
            </a:xfrm>
            <a:prstGeom prst="rect">
              <a:avLst/>
            </a:prstGeom>
            <a:noFill/>
          </p:spPr>
          <p:txBody>
            <a:bodyPr wrap="square" rtlCol="0">
              <a:spAutoFit/>
            </a:bodyPr>
            <a:lstStyle/>
            <a:p>
              <a:pPr>
                <a:lnSpc>
                  <a:spcPct val="100000"/>
                </a:lnSpc>
              </a:pPr>
              <a:r>
                <a:rPr lang="en-US" altLang="zh-CN" sz="1050" b="1" dirty="0"/>
                <a:t>2023.12.28~2023.12.31</a:t>
              </a:r>
              <a:r>
                <a:rPr lang="en-US" altLang="zh-CN" sz="1600" b="1" dirty="0"/>
                <a:t>
</a:t>
              </a:r>
            </a:p>
          </p:txBody>
        </p:sp>
        <p:sp>
          <p:nvSpPr>
            <p:cNvPr id="25" name="文本框 24">
              <a:extLst>
                <a:ext uri="{FF2B5EF4-FFF2-40B4-BE49-F238E27FC236}">
                  <a16:creationId xmlns:a16="http://schemas.microsoft.com/office/drawing/2014/main" id="{00539BDC-A483-1443-46F6-833D0732E39A}"/>
                </a:ext>
              </a:extLst>
            </p:cNvPr>
            <p:cNvSpPr txBox="1"/>
            <p:nvPr/>
          </p:nvSpPr>
          <p:spPr>
            <a:xfrm>
              <a:off x="6799553" y="2304191"/>
              <a:ext cx="4719346" cy="1169551"/>
            </a:xfrm>
            <a:prstGeom prst="rect">
              <a:avLst/>
            </a:prstGeom>
            <a:noFill/>
          </p:spPr>
          <p:txBody>
            <a:bodyPr wrap="square" rtlCol="0">
              <a:spAutoFit/>
            </a:bodyPr>
            <a:lstStyle/>
            <a:p>
              <a:pPr>
                <a:lnSpc>
                  <a:spcPct val="100000"/>
                </a:lnSpc>
              </a:pPr>
              <a:r>
                <a:rPr lang="en-US" altLang="zh-CN" sz="1400" b="1" dirty="0"/>
                <a:t>Stage Two:</a:t>
              </a:r>
            </a:p>
            <a:p>
              <a:pPr>
                <a:lnSpc>
                  <a:spcPct val="100000"/>
                </a:lnSpc>
              </a:pPr>
              <a:r>
                <a:rPr lang="en-US" altLang="zh-CN" sz="1400" b="1" dirty="0"/>
                <a:t>Configure socket networking environment.</a:t>
              </a:r>
            </a:p>
            <a:p>
              <a:pPr>
                <a:lnSpc>
                  <a:spcPct val="100000"/>
                </a:lnSpc>
              </a:pPr>
              <a:r>
                <a:rPr lang="en-US" altLang="zh-CN" sz="1400" b="1" dirty="0"/>
                <a:t>Set up the basic framework. Implement the </a:t>
              </a:r>
              <a:r>
                <a:rPr lang="en-US" altLang="zh-CN" sz="1400" b="1" dirty="0" err="1"/>
                <a:t>AppDelegate</a:t>
              </a:r>
              <a:r>
                <a:rPr lang="en-US" altLang="zh-CN" sz="1400" b="1" dirty="0"/>
                <a:t> class and the Server class to</a:t>
              </a:r>
            </a:p>
            <a:p>
              <a:pPr>
                <a:lnSpc>
                  <a:spcPct val="100000"/>
                </a:lnSpc>
              </a:pPr>
              <a:r>
                <a:rPr lang="en-US" altLang="zh-CN" sz="1400" b="1" dirty="0"/>
                <a:t>lay the foundation for multiplayer mode.</a:t>
              </a:r>
            </a:p>
          </p:txBody>
        </p:sp>
        <p:sp>
          <p:nvSpPr>
            <p:cNvPr id="27" name="文本框 26">
              <a:extLst>
                <a:ext uri="{FF2B5EF4-FFF2-40B4-BE49-F238E27FC236}">
                  <a16:creationId xmlns:a16="http://schemas.microsoft.com/office/drawing/2014/main" id="{1C0EDB37-7FF4-F57D-CFBF-7E705FCD107E}"/>
                </a:ext>
              </a:extLst>
            </p:cNvPr>
            <p:cNvSpPr txBox="1"/>
            <p:nvPr/>
          </p:nvSpPr>
          <p:spPr>
            <a:xfrm>
              <a:off x="660400" y="3158095"/>
              <a:ext cx="5441950" cy="1169551"/>
            </a:xfrm>
            <a:prstGeom prst="rect">
              <a:avLst/>
            </a:prstGeom>
            <a:noFill/>
          </p:spPr>
          <p:txBody>
            <a:bodyPr wrap="square" rtlCol="0">
              <a:spAutoFit/>
            </a:bodyPr>
            <a:lstStyle/>
            <a:p>
              <a:pPr>
                <a:lnSpc>
                  <a:spcPct val="100000"/>
                </a:lnSpc>
              </a:pPr>
              <a:r>
                <a:rPr lang="en-US" altLang="zh-CN" sz="1400" b="1" dirty="0"/>
                <a:t>Stage Three:</a:t>
              </a:r>
            </a:p>
            <a:p>
              <a:pPr>
                <a:lnSpc>
                  <a:spcPct val="100000"/>
                </a:lnSpc>
              </a:pPr>
              <a:r>
                <a:rPr lang="en-US" altLang="zh-CN" sz="1400" b="1" dirty="0"/>
                <a:t>Implemented various functionalities for program-user interaction. Completed drawing related hero and scene images. Preliminarily implemented the necessary classes</a:t>
              </a:r>
            </a:p>
            <a:p>
              <a:pPr>
                <a:lnSpc>
                  <a:spcPct val="100000"/>
                </a:lnSpc>
              </a:pPr>
              <a:r>
                <a:rPr lang="en-US" altLang="zh-CN" sz="1400" b="1" dirty="0"/>
                <a:t>for the combat scene.</a:t>
              </a:r>
            </a:p>
          </p:txBody>
        </p:sp>
        <p:sp>
          <p:nvSpPr>
            <p:cNvPr id="28" name="文本框 27">
              <a:extLst>
                <a:ext uri="{FF2B5EF4-FFF2-40B4-BE49-F238E27FC236}">
                  <a16:creationId xmlns:a16="http://schemas.microsoft.com/office/drawing/2014/main" id="{68B21C70-083D-A11A-2787-06BCC2CD6D8B}"/>
                </a:ext>
              </a:extLst>
            </p:cNvPr>
            <p:cNvSpPr txBox="1"/>
            <p:nvPr/>
          </p:nvSpPr>
          <p:spPr>
            <a:xfrm>
              <a:off x="6799553" y="4119889"/>
              <a:ext cx="5605170" cy="954107"/>
            </a:xfrm>
            <a:prstGeom prst="rect">
              <a:avLst/>
            </a:prstGeom>
            <a:noFill/>
          </p:spPr>
          <p:txBody>
            <a:bodyPr wrap="square" rtlCol="0">
              <a:spAutoFit/>
            </a:bodyPr>
            <a:lstStyle/>
            <a:p>
              <a:pPr>
                <a:lnSpc>
                  <a:spcPct val="100000"/>
                </a:lnSpc>
              </a:pPr>
              <a:r>
                <a:rPr lang="en-US" altLang="zh-CN" sz="1400" b="1" dirty="0"/>
                <a:t>Stage Four:</a:t>
              </a:r>
            </a:p>
            <a:p>
              <a:pPr>
                <a:lnSpc>
                  <a:spcPct val="100000"/>
                </a:lnSpc>
              </a:pPr>
              <a:r>
                <a:rPr lang="en-US" altLang="zh-CN" sz="1400" b="1" dirty="0"/>
                <a:t>Implemented the battle scene and AI algorithm.</a:t>
              </a:r>
            </a:p>
            <a:p>
              <a:pPr>
                <a:lnSpc>
                  <a:spcPct val="100000"/>
                </a:lnSpc>
              </a:pPr>
              <a:r>
                <a:rPr lang="en-US" altLang="zh-CN" sz="1400" b="1" dirty="0"/>
                <a:t>Enhanced the overall game logic by integrating</a:t>
              </a:r>
            </a:p>
            <a:p>
              <a:pPr>
                <a:lnSpc>
                  <a:spcPct val="100000"/>
                </a:lnSpc>
              </a:pPr>
              <a:r>
                <a:rPr lang="en-US" altLang="zh-CN" sz="1400" b="1" dirty="0"/>
                <a:t>all basic functionalities.</a:t>
              </a:r>
            </a:p>
          </p:txBody>
        </p:sp>
        <p:sp>
          <p:nvSpPr>
            <p:cNvPr id="30" name="文本框 29">
              <a:extLst>
                <a:ext uri="{FF2B5EF4-FFF2-40B4-BE49-F238E27FC236}">
                  <a16:creationId xmlns:a16="http://schemas.microsoft.com/office/drawing/2014/main" id="{785AD979-DC2B-64B8-2783-E1FAD87DFB1D}"/>
                </a:ext>
              </a:extLst>
            </p:cNvPr>
            <p:cNvSpPr txBox="1"/>
            <p:nvPr/>
          </p:nvSpPr>
          <p:spPr>
            <a:xfrm>
              <a:off x="660398" y="4661956"/>
              <a:ext cx="5605170" cy="954107"/>
            </a:xfrm>
            <a:prstGeom prst="rect">
              <a:avLst/>
            </a:prstGeom>
            <a:noFill/>
          </p:spPr>
          <p:txBody>
            <a:bodyPr wrap="square" rtlCol="0">
              <a:spAutoFit/>
            </a:bodyPr>
            <a:lstStyle/>
            <a:p>
              <a:pPr>
                <a:lnSpc>
                  <a:spcPct val="100000"/>
                </a:lnSpc>
              </a:pPr>
              <a:r>
                <a:rPr lang="en-US" altLang="zh-CN" sz="1400" b="1" dirty="0"/>
                <a:t>Stage Five:</a:t>
              </a:r>
            </a:p>
            <a:p>
              <a:pPr>
                <a:lnSpc>
                  <a:spcPct val="100000"/>
                </a:lnSpc>
              </a:pPr>
              <a:r>
                <a:rPr lang="en-US" altLang="zh-CN" sz="1400" b="1" dirty="0"/>
                <a:t>Implemented the battle scene and AI algorithm.</a:t>
              </a:r>
            </a:p>
            <a:p>
              <a:pPr>
                <a:lnSpc>
                  <a:spcPct val="100000"/>
                </a:lnSpc>
              </a:pPr>
              <a:r>
                <a:rPr lang="en-US" altLang="zh-CN" sz="1400" b="1" dirty="0"/>
                <a:t>Enhanced the overall game logic by integrating</a:t>
              </a:r>
            </a:p>
            <a:p>
              <a:pPr>
                <a:lnSpc>
                  <a:spcPct val="100000"/>
                </a:lnSpc>
              </a:pPr>
              <a:r>
                <a:rPr lang="en-US" altLang="zh-CN" sz="1400" b="1" dirty="0"/>
                <a:t>all basic functionalities.</a:t>
              </a:r>
            </a:p>
          </p:txBody>
        </p:sp>
      </p:grpSp>
      <p:grpSp>
        <p:nvGrpSpPr>
          <p:cNvPr id="5" name="组合 4">
            <a:extLst>
              <a:ext uri="{FF2B5EF4-FFF2-40B4-BE49-F238E27FC236}">
                <a16:creationId xmlns:a16="http://schemas.microsoft.com/office/drawing/2014/main" id="{D3AF5F44-6B41-BC1D-027F-5672C1A530C2}"/>
              </a:ext>
            </a:extLst>
          </p:cNvPr>
          <p:cNvGrpSpPr/>
          <p:nvPr/>
        </p:nvGrpSpPr>
        <p:grpSpPr>
          <a:xfrm>
            <a:off x="10789922" y="55450"/>
            <a:ext cx="1323002" cy="376202"/>
            <a:chOff x="9532625" y="78745"/>
            <a:chExt cx="2461638" cy="699978"/>
          </a:xfrm>
        </p:grpSpPr>
        <p:pic>
          <p:nvPicPr>
            <p:cNvPr id="8" name="Picture 2">
              <a:extLst>
                <a:ext uri="{FF2B5EF4-FFF2-40B4-BE49-F238E27FC236}">
                  <a16:creationId xmlns:a16="http://schemas.microsoft.com/office/drawing/2014/main" id="{ADFC3963-7779-854A-A7DA-0863DF1E32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264053B8-BFC4-1AA1-BC53-EA29421BB4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383814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25">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Functional Implementation</a:t>
            </a:r>
            <a:endParaRPr lang="en-US" dirty="0"/>
          </a:p>
        </p:txBody>
      </p:sp>
      <p:pic>
        <p:nvPicPr>
          <p:cNvPr id="8" name="图片 7">
            <a:extLst>
              <a:ext uri="{FF2B5EF4-FFF2-40B4-BE49-F238E27FC236}">
                <a16:creationId xmlns:a16="http://schemas.microsoft.com/office/drawing/2014/main" id="{A5CFE2B4-02DF-05F5-A132-FF39E03D99D8}"/>
              </a:ext>
            </a:extLst>
          </p:cNvPr>
          <p:cNvPicPr>
            <a:picLocks noChangeAspect="1"/>
          </p:cNvPicPr>
          <p:nvPr/>
        </p:nvPicPr>
        <p:blipFill>
          <a:blip r:embed="rId3"/>
          <a:stretch>
            <a:fillRect/>
          </a:stretch>
        </p:blipFill>
        <p:spPr>
          <a:xfrm>
            <a:off x="755648" y="1200149"/>
            <a:ext cx="5469197" cy="5295901"/>
          </a:xfrm>
          <a:prstGeom prst="rect">
            <a:avLst/>
          </a:prstGeom>
        </p:spPr>
      </p:pic>
      <p:grpSp>
        <p:nvGrpSpPr>
          <p:cNvPr id="2" name="组合 1">
            <a:extLst>
              <a:ext uri="{FF2B5EF4-FFF2-40B4-BE49-F238E27FC236}">
                <a16:creationId xmlns:a16="http://schemas.microsoft.com/office/drawing/2014/main" id="{2F175207-0752-B5A3-55E0-1F6BDFAE5139}"/>
              </a:ext>
            </a:extLst>
          </p:cNvPr>
          <p:cNvGrpSpPr/>
          <p:nvPr/>
        </p:nvGrpSpPr>
        <p:grpSpPr>
          <a:xfrm>
            <a:off x="10789922" y="55450"/>
            <a:ext cx="1323002" cy="376202"/>
            <a:chOff x="9532625" y="78745"/>
            <a:chExt cx="2461638" cy="699978"/>
          </a:xfrm>
        </p:grpSpPr>
        <p:pic>
          <p:nvPicPr>
            <p:cNvPr id="3" name="Picture 2">
              <a:extLst>
                <a:ext uri="{FF2B5EF4-FFF2-40B4-BE49-F238E27FC236}">
                  <a16:creationId xmlns:a16="http://schemas.microsoft.com/office/drawing/2014/main" id="{5487FDF3-3974-71DD-87B3-88219F82CA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A89C626E-701E-78EC-C8D4-85F0A72D29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658146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25">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Bonus Points</a:t>
            </a:r>
            <a:endParaRPr lang="en-US" dirty="0"/>
          </a:p>
        </p:txBody>
      </p:sp>
      <p:sp>
        <p:nvSpPr>
          <p:cNvPr id="2" name="标题 25">
            <a:extLst>
              <a:ext uri="{FF2B5EF4-FFF2-40B4-BE49-F238E27FC236}">
                <a16:creationId xmlns:a16="http://schemas.microsoft.com/office/drawing/2014/main" id="{86EC13DB-1746-BC68-FBE5-047DECFDFDA3}"/>
              </a:ext>
            </a:extLst>
          </p:cNvPr>
          <p:cNvSpPr txBox="1">
            <a:spLocks/>
          </p:cNvSpPr>
          <p:nvPr/>
        </p:nvSpPr>
        <p:spPr>
          <a:xfrm>
            <a:off x="660399" y="1028700"/>
            <a:ext cx="10858500" cy="5191125"/>
          </a:xfrm>
          <a:prstGeom prst="rect">
            <a:avLst/>
          </a:prstGeom>
        </p:spPr>
        <p:txBody>
          <a:bodyPr vert="horz" lIns="91440" tIns="45720" rIns="91440" bIns="45720" numCol="2" rtlCol="0" anchor="b" anchorCtr="0">
            <a:noAutofit/>
          </a:bodyPr>
          <a:lstStyle>
            <a:lvl1pPr algn="l" defTabSz="914400" rtl="0" eaLnBrk="1" latinLnBrk="0" hangingPunct="1">
              <a:lnSpc>
                <a:spcPct val="100000"/>
              </a:lnSpc>
              <a:spcBef>
                <a:spcPct val="0"/>
              </a:spcBef>
              <a:buNone/>
              <a:defRPr lang="zh-CN" altLang="en-US" sz="2800" b="1" kern="1200">
                <a:solidFill>
                  <a:schemeClr val="tx1"/>
                </a:solidFill>
                <a:latin typeface="+mj-lt"/>
                <a:ea typeface="+mj-ea"/>
                <a:cs typeface="+mj-cs"/>
              </a:defRPr>
            </a:lvl1pPr>
          </a:lstStyle>
          <a:p>
            <a:pPr marL="285750" indent="-285750" algn="just">
              <a:lnSpc>
                <a:spcPct val="150000"/>
              </a:lnSpc>
              <a:buFont typeface="Wingdings" panose="05000000000000000000" pitchFamily="2" charset="2"/>
              <a:buChar char="l"/>
            </a:pPr>
            <a:r>
              <a:rPr lang="zh-CN" altLang="en-US" sz="1800" dirty="0"/>
              <a:t>版本控制和团队协作</a:t>
            </a:r>
            <a:endParaRPr lang="en-US" altLang="zh-CN" sz="1800" dirty="0"/>
          </a:p>
          <a:p>
            <a:pPr marL="285750" indent="-285750" algn="just">
              <a:lnSpc>
                <a:spcPct val="150000"/>
              </a:lnSpc>
              <a:buFont typeface="Wingdings" panose="05000000000000000000" pitchFamily="2" charset="2"/>
              <a:buChar char="ü"/>
            </a:pPr>
            <a:r>
              <a:rPr lang="zh-CN" altLang="en-US" sz="1800" b="0" dirty="0"/>
              <a:t>合理使用 </a:t>
            </a:r>
            <a:r>
              <a:rPr lang="en-US" altLang="zh-CN" sz="1800" b="0" dirty="0"/>
              <a:t>Git </a:t>
            </a:r>
            <a:r>
              <a:rPr lang="zh-CN" altLang="en-US" sz="1800" b="0" dirty="0"/>
              <a:t>控制版本，将项目开源至 </a:t>
            </a:r>
            <a:r>
              <a:rPr lang="en-US" altLang="zh-CN" sz="1800" b="0" dirty="0" err="1"/>
              <a:t>Github</a:t>
            </a:r>
            <a:endParaRPr lang="en-US" altLang="zh-CN" sz="1800" b="0" dirty="0"/>
          </a:p>
          <a:p>
            <a:pPr marL="285750" indent="-285750" algn="just">
              <a:lnSpc>
                <a:spcPct val="150000"/>
              </a:lnSpc>
              <a:buFont typeface="Wingdings" panose="05000000000000000000" pitchFamily="2" charset="2"/>
              <a:buChar char="ü"/>
            </a:pPr>
            <a:r>
              <a:rPr lang="zh-CN" altLang="en-US" sz="1800" b="0" dirty="0"/>
              <a:t>团队成员分工合理平等</a:t>
            </a:r>
            <a:endParaRPr lang="en-US" altLang="zh-CN" sz="1800" b="0" dirty="0"/>
          </a:p>
          <a:p>
            <a:pPr marL="285750" indent="-285750" algn="just">
              <a:lnSpc>
                <a:spcPct val="150000"/>
              </a:lnSpc>
              <a:buFont typeface="Wingdings" panose="05000000000000000000" pitchFamily="2" charset="2"/>
              <a:buChar char="l"/>
            </a:pPr>
            <a:r>
              <a:rPr lang="zh-CN" altLang="en-US" sz="1800" dirty="0"/>
              <a:t>代码质量和安全</a:t>
            </a:r>
            <a:endParaRPr lang="en-US" altLang="zh-CN" sz="1800" dirty="0"/>
          </a:p>
          <a:p>
            <a:pPr marL="285750" indent="-285750" algn="just">
              <a:lnSpc>
                <a:spcPct val="150000"/>
              </a:lnSpc>
              <a:buFont typeface="Wingdings" panose="05000000000000000000" pitchFamily="2" charset="2"/>
              <a:buChar char="ü"/>
            </a:pPr>
            <a:r>
              <a:rPr lang="zh-CN" altLang="en-US" sz="1800" b="0" dirty="0"/>
              <a:t>使用单元测试保证代码质量</a:t>
            </a:r>
            <a:endParaRPr lang="en-US" altLang="zh-CN" sz="1800" b="0" dirty="0"/>
          </a:p>
          <a:p>
            <a:pPr marL="285750" indent="-285750" algn="just">
              <a:lnSpc>
                <a:spcPct val="150000"/>
              </a:lnSpc>
              <a:buFont typeface="Wingdings" panose="05000000000000000000" pitchFamily="2" charset="2"/>
              <a:buChar char="ü"/>
            </a:pPr>
            <a:r>
              <a:rPr lang="zh-CN" altLang="en-US" sz="1800" b="0" dirty="0"/>
              <a:t>合理地抛出异常和处理</a:t>
            </a:r>
            <a:endParaRPr lang="en-US" altLang="zh-CN" sz="1800" b="0" dirty="0"/>
          </a:p>
          <a:p>
            <a:pPr marL="285750" indent="-285750" algn="just">
              <a:lnSpc>
                <a:spcPct val="150000"/>
              </a:lnSpc>
              <a:buFont typeface="Wingdings" panose="05000000000000000000" pitchFamily="2" charset="2"/>
              <a:buChar char="l"/>
            </a:pPr>
            <a:r>
              <a:rPr lang="zh-CN" altLang="en-US" sz="1800" dirty="0"/>
              <a:t>功能和架构</a:t>
            </a:r>
            <a:endParaRPr lang="en-US" altLang="zh-CN" sz="1800" dirty="0"/>
          </a:p>
          <a:p>
            <a:pPr marL="285750" indent="-285750" algn="just">
              <a:lnSpc>
                <a:spcPct val="150000"/>
              </a:lnSpc>
              <a:buFont typeface="Wingdings" panose="05000000000000000000" pitchFamily="2" charset="2"/>
              <a:buChar char="ü"/>
            </a:pPr>
            <a:r>
              <a:rPr lang="zh-CN" altLang="en-US" sz="1800" b="0" dirty="0"/>
              <a:t>界面精美</a:t>
            </a:r>
            <a:endParaRPr lang="en-US" altLang="zh-CN" sz="1800" b="0" dirty="0"/>
          </a:p>
          <a:p>
            <a:pPr marL="285750" indent="-285750" algn="just">
              <a:lnSpc>
                <a:spcPct val="150000"/>
              </a:lnSpc>
              <a:buFont typeface="Wingdings" panose="05000000000000000000" pitchFamily="2" charset="2"/>
              <a:buChar char="ü"/>
            </a:pPr>
            <a:r>
              <a:rPr lang="zh-CN" altLang="en-US" sz="1800" b="0" dirty="0"/>
              <a:t>项目目录结构清晰</a:t>
            </a:r>
            <a:endParaRPr lang="en-US" altLang="zh-CN" sz="1800" b="0" dirty="0"/>
          </a:p>
          <a:p>
            <a:pPr algn="just">
              <a:lnSpc>
                <a:spcPct val="150000"/>
              </a:lnSpc>
            </a:pPr>
            <a:endParaRPr lang="en-US" altLang="zh-CN" sz="1800" dirty="0"/>
          </a:p>
          <a:p>
            <a:pPr algn="just">
              <a:lnSpc>
                <a:spcPct val="150000"/>
              </a:lnSpc>
            </a:pPr>
            <a:endParaRPr lang="en-US" altLang="zh-CN" sz="1800" dirty="0"/>
          </a:p>
          <a:p>
            <a:pPr algn="just">
              <a:lnSpc>
                <a:spcPct val="150000"/>
              </a:lnSpc>
            </a:pPr>
            <a:endParaRPr lang="en-US" altLang="zh-CN" sz="1800" dirty="0"/>
          </a:p>
          <a:p>
            <a:pPr marL="285750" indent="-285750" algn="just">
              <a:lnSpc>
                <a:spcPct val="150000"/>
              </a:lnSpc>
              <a:buFont typeface="Wingdings" panose="05000000000000000000" pitchFamily="2" charset="2"/>
              <a:buChar char="l"/>
            </a:pPr>
            <a:r>
              <a:rPr lang="zh-CN" altLang="en-US" sz="1800" dirty="0"/>
              <a:t>其他加分项</a:t>
            </a:r>
            <a:endParaRPr lang="en-US" altLang="zh-CN" sz="1800" dirty="0"/>
          </a:p>
          <a:p>
            <a:pPr marL="285750" indent="-285750" algn="just">
              <a:lnSpc>
                <a:spcPct val="150000"/>
              </a:lnSpc>
              <a:buFont typeface="Wingdings" panose="05000000000000000000" pitchFamily="2" charset="2"/>
              <a:buChar char="ü"/>
            </a:pPr>
            <a:r>
              <a:rPr lang="zh-CN" altLang="en-US" sz="1800" b="0" dirty="0"/>
              <a:t>没有内存泄露</a:t>
            </a:r>
            <a:endParaRPr lang="en-US" altLang="zh-CN" sz="1800" b="0" dirty="0"/>
          </a:p>
          <a:p>
            <a:pPr marL="285750" indent="-285750" algn="just">
              <a:lnSpc>
                <a:spcPct val="150000"/>
              </a:lnSpc>
              <a:buFont typeface="Wingdings" panose="05000000000000000000" pitchFamily="2" charset="2"/>
              <a:buChar char="ü"/>
            </a:pPr>
            <a:r>
              <a:rPr lang="zh-CN" altLang="en-US" sz="1800" b="0" dirty="0"/>
              <a:t>程序运行过程不会发生崩溃情况</a:t>
            </a:r>
            <a:endParaRPr lang="en-US" altLang="zh-CN" sz="1800" b="0" dirty="0"/>
          </a:p>
          <a:p>
            <a:pPr marL="285750" indent="-285750" algn="just">
              <a:lnSpc>
                <a:spcPct val="150000"/>
              </a:lnSpc>
              <a:buFont typeface="Wingdings" panose="05000000000000000000" pitchFamily="2" charset="2"/>
              <a:buChar char="ü"/>
            </a:pPr>
            <a:r>
              <a:rPr lang="zh-CN" altLang="en-US" sz="1800" b="0" dirty="0"/>
              <a:t>尽可能多地使用了 </a:t>
            </a:r>
            <a:r>
              <a:rPr lang="en-US" altLang="zh-CN" sz="1800" b="0" dirty="0"/>
              <a:t>C++11 </a:t>
            </a:r>
            <a:r>
              <a:rPr lang="zh-CN" altLang="en-US" sz="1800" b="0" dirty="0"/>
              <a:t>特性</a:t>
            </a:r>
            <a:endParaRPr lang="en-US" altLang="zh-CN" sz="1800" b="0" dirty="0"/>
          </a:p>
          <a:p>
            <a:pPr algn="just">
              <a:lnSpc>
                <a:spcPct val="150000"/>
              </a:lnSpc>
            </a:pPr>
            <a:r>
              <a:rPr lang="zh-CN" altLang="en-US" sz="1400" dirty="0"/>
              <a:t>类型推导、构造函数参数列表初始化、基于范围的 </a:t>
            </a:r>
            <a:r>
              <a:rPr lang="en-US" altLang="zh-CN" sz="1400" dirty="0"/>
              <a:t>for </a:t>
            </a:r>
            <a:r>
              <a:rPr lang="zh-CN" altLang="en-US" sz="1400" dirty="0"/>
              <a:t>循环、继承构造函数、空指针关键字 </a:t>
            </a:r>
            <a:r>
              <a:rPr lang="en-US" altLang="zh-CN" sz="1400" dirty="0" err="1"/>
              <a:t>nullptr</a:t>
            </a:r>
            <a:r>
              <a:rPr lang="zh-CN" altLang="en-US" sz="1400" dirty="0"/>
              <a:t>、修饰常量 </a:t>
            </a:r>
            <a:r>
              <a:rPr lang="en-US" altLang="zh-CN" sz="1400" dirty="0" err="1"/>
              <a:t>constexpr</a:t>
            </a:r>
            <a:r>
              <a:rPr lang="zh-CN" altLang="en-US" sz="1400" dirty="0"/>
              <a:t>、新随机数、</a:t>
            </a:r>
            <a:r>
              <a:rPr lang="en-US" altLang="zh-CN" sz="1400" dirty="0"/>
              <a:t>lambda </a:t>
            </a:r>
            <a:r>
              <a:rPr lang="zh-CN" altLang="en-US" sz="1400" dirty="0"/>
              <a:t>表达式、时间库 </a:t>
            </a:r>
            <a:r>
              <a:rPr lang="en-US" altLang="zh-CN" sz="1400" dirty="0"/>
              <a:t>chrono </a:t>
            </a:r>
            <a:r>
              <a:rPr lang="zh-CN" altLang="en-US" sz="1400" dirty="0"/>
              <a:t>和线程库 </a:t>
            </a:r>
            <a:r>
              <a:rPr lang="en-US" altLang="zh-CN" sz="1400" dirty="0" err="1"/>
              <a:t>this_thread</a:t>
            </a:r>
            <a:r>
              <a:rPr lang="zh-CN" altLang="en-US" sz="1400" dirty="0"/>
              <a:t>、</a:t>
            </a:r>
            <a:r>
              <a:rPr lang="en-US" altLang="zh-CN" sz="1400" dirty="0"/>
              <a:t>Unicode </a:t>
            </a:r>
            <a:r>
              <a:rPr lang="zh-CN" altLang="en-US" sz="1400" dirty="0"/>
              <a:t>编码支持</a:t>
            </a:r>
            <a:endParaRPr lang="en-US" altLang="zh-CN" sz="1400" dirty="0"/>
          </a:p>
          <a:p>
            <a:pPr marL="285750" indent="-285750" algn="just">
              <a:lnSpc>
                <a:spcPct val="150000"/>
              </a:lnSpc>
              <a:buFont typeface="Wingdings" panose="05000000000000000000" pitchFamily="2" charset="2"/>
              <a:buChar char="ü"/>
            </a:pPr>
            <a:r>
              <a:rPr lang="zh-CN" altLang="en-US" sz="1800" b="0" dirty="0"/>
              <a:t>商店推荐系统与 </a:t>
            </a:r>
            <a:r>
              <a:rPr lang="en-US" sz="1800" b="0" dirty="0"/>
              <a:t>AI </a:t>
            </a:r>
            <a:r>
              <a:rPr lang="zh-CN" altLang="en-US" sz="1800" b="0" dirty="0"/>
              <a:t>落棋算法</a:t>
            </a:r>
            <a:endParaRPr lang="en-US" altLang="zh-CN" sz="1800" b="0" dirty="0"/>
          </a:p>
          <a:p>
            <a:pPr marL="285750" indent="-285750" algn="just">
              <a:lnSpc>
                <a:spcPct val="150000"/>
              </a:lnSpc>
              <a:buFont typeface="Wingdings" panose="05000000000000000000" pitchFamily="2" charset="2"/>
              <a:buChar char="ü"/>
            </a:pPr>
            <a:r>
              <a:rPr lang="zh-CN" altLang="en-US" sz="1800" b="0" dirty="0"/>
              <a:t>规范统一的代码风格</a:t>
            </a:r>
            <a:endParaRPr lang="en-US" altLang="zh-CN" sz="1800" b="0" dirty="0"/>
          </a:p>
          <a:p>
            <a:pPr marL="285750" indent="-285750" algn="just">
              <a:lnSpc>
                <a:spcPct val="150000"/>
              </a:lnSpc>
              <a:buFont typeface="Wingdings" panose="05000000000000000000" pitchFamily="2" charset="2"/>
              <a:buChar char="ü"/>
            </a:pPr>
            <a:r>
              <a:rPr lang="zh-CN" altLang="en-US" sz="1800" b="0" dirty="0"/>
              <a:t>游戏还原度高</a:t>
            </a:r>
            <a:endParaRPr lang="en-US" altLang="zh-CN" sz="1800" b="0" dirty="0"/>
          </a:p>
          <a:p>
            <a:pPr marL="285750" indent="-285750" algn="just">
              <a:lnSpc>
                <a:spcPct val="150000"/>
              </a:lnSpc>
              <a:buFont typeface="Wingdings" panose="05000000000000000000" pitchFamily="2" charset="2"/>
              <a:buChar char="ü"/>
            </a:pPr>
            <a:r>
              <a:rPr lang="zh-CN" altLang="en-US" sz="1800" b="0" dirty="0"/>
              <a:t>常变量的集中定义</a:t>
            </a:r>
            <a:endParaRPr lang="en-US" sz="1800" b="0" dirty="0"/>
          </a:p>
        </p:txBody>
      </p:sp>
      <p:grpSp>
        <p:nvGrpSpPr>
          <p:cNvPr id="3" name="组合 2">
            <a:extLst>
              <a:ext uri="{FF2B5EF4-FFF2-40B4-BE49-F238E27FC236}">
                <a16:creationId xmlns:a16="http://schemas.microsoft.com/office/drawing/2014/main" id="{517FD130-1952-4058-8B70-D6AB1C5B2EAE}"/>
              </a:ext>
            </a:extLst>
          </p:cNvPr>
          <p:cNvGrpSpPr/>
          <p:nvPr/>
        </p:nvGrpSpPr>
        <p:grpSpPr>
          <a:xfrm>
            <a:off x="10789922" y="55450"/>
            <a:ext cx="1323002" cy="376202"/>
            <a:chOff x="9532625" y="78745"/>
            <a:chExt cx="2461638" cy="699978"/>
          </a:xfrm>
        </p:grpSpPr>
        <p:pic>
          <p:nvPicPr>
            <p:cNvPr id="4" name="Picture 2">
              <a:extLst>
                <a:ext uri="{FF2B5EF4-FFF2-40B4-BE49-F238E27FC236}">
                  <a16:creationId xmlns:a16="http://schemas.microsoft.com/office/drawing/2014/main" id="{A918A5C6-0B9B-1C4F-BD75-EAC1E5070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A675AEC-944D-7B27-196D-2FB6DC9D46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662975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7">
            <a:extLst>
              <a:ext uri="{FF2B5EF4-FFF2-40B4-BE49-F238E27FC236}">
                <a16:creationId xmlns:a16="http://schemas.microsoft.com/office/drawing/2014/main" id="{467E9A29-7C02-1692-5BB3-B03B9678883D}"/>
              </a:ext>
            </a:extLst>
          </p:cNvPr>
          <p:cNvSpPr txBox="1">
            <a:spLocks/>
          </p:cNvSpPr>
          <p:nvPr/>
        </p:nvSpPr>
        <p:spPr>
          <a:xfrm>
            <a:off x="6457950" y="2238964"/>
            <a:ext cx="5060950" cy="1190036"/>
          </a:xfrm>
          <a:prstGeom prst="rect">
            <a:avLst/>
          </a:prstGeom>
        </p:spPr>
        <p:txBody>
          <a:bodyPr vert="horz" lIns="91440" tIns="45720" rIns="91440" bIns="45720" rtlCol="0" anchor="t">
            <a:normAutofit/>
          </a:bodyPr>
          <a:lstStyle>
            <a:lvl1pPr marL="0" indent="0" algn="r" defTabSz="914400" rtl="0" eaLnBrk="1" latinLnBrk="0" hangingPunct="1">
              <a:lnSpc>
                <a:spcPct val="130000"/>
              </a:lnSpc>
              <a:spcBef>
                <a:spcPts val="1000"/>
              </a:spcBef>
              <a:buFont typeface="+mj-lt"/>
              <a:buNone/>
              <a:defRPr sz="16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An outline of out project</a:t>
            </a:r>
            <a:endParaRPr lang="en-US" dirty="0"/>
          </a:p>
        </p:txBody>
      </p:sp>
      <p:sp>
        <p:nvSpPr>
          <p:cNvPr id="3" name="标题 4">
            <a:extLst>
              <a:ext uri="{FF2B5EF4-FFF2-40B4-BE49-F238E27FC236}">
                <a16:creationId xmlns:a16="http://schemas.microsoft.com/office/drawing/2014/main" id="{99D53809-B11F-E221-AC52-AD7399037163}"/>
              </a:ext>
            </a:extLst>
          </p:cNvPr>
          <p:cNvSpPr txBox="1">
            <a:spLocks/>
          </p:cNvSpPr>
          <p:nvPr/>
        </p:nvSpPr>
        <p:spPr>
          <a:xfrm>
            <a:off x="6457950" y="444138"/>
            <a:ext cx="5060950" cy="1784534"/>
          </a:xfrm>
          <a:prstGeom prst="rect">
            <a:avLst/>
          </a:prstGeom>
        </p:spPr>
        <p:txBody>
          <a:bodyPr vert="horz" lIns="91440" tIns="45720" rIns="91440" bIns="45720" rtlCol="0" anchor="b">
            <a:normAutofit/>
          </a:bodyPr>
          <a:lstStyle>
            <a:lvl1pPr algn="r" defTabSz="914400" rtl="0" eaLnBrk="1" latinLnBrk="0" hangingPunct="1">
              <a:lnSpc>
                <a:spcPct val="100000"/>
              </a:lnSpc>
              <a:spcBef>
                <a:spcPct val="0"/>
              </a:spcBef>
              <a:buNone/>
              <a:defRPr lang="zh-CN" altLang="en-US" sz="3600" b="1" kern="1200">
                <a:solidFill>
                  <a:schemeClr val="tx1"/>
                </a:solidFill>
                <a:latin typeface="+mj-lt"/>
                <a:ea typeface="+mj-ea"/>
                <a:cs typeface="+mj-cs"/>
              </a:defRPr>
            </a:lvl1pPr>
          </a:lstStyle>
          <a:p>
            <a:r>
              <a:rPr lang="en-US" altLang="zh-CN" dirty="0"/>
              <a:t>General Design</a:t>
            </a:r>
          </a:p>
        </p:txBody>
      </p:sp>
      <p:grpSp>
        <p:nvGrpSpPr>
          <p:cNvPr id="4" name="组合 3">
            <a:extLst>
              <a:ext uri="{FF2B5EF4-FFF2-40B4-BE49-F238E27FC236}">
                <a16:creationId xmlns:a16="http://schemas.microsoft.com/office/drawing/2014/main" id="{3486F399-EE32-5758-D66F-94B207125382}"/>
              </a:ext>
            </a:extLst>
          </p:cNvPr>
          <p:cNvGrpSpPr/>
          <p:nvPr/>
        </p:nvGrpSpPr>
        <p:grpSpPr>
          <a:xfrm>
            <a:off x="10789922" y="55450"/>
            <a:ext cx="1323002" cy="376202"/>
            <a:chOff x="9532625" y="78745"/>
            <a:chExt cx="2461638" cy="699978"/>
          </a:xfrm>
        </p:grpSpPr>
        <p:pic>
          <p:nvPicPr>
            <p:cNvPr id="5" name="Picture 2">
              <a:extLst>
                <a:ext uri="{FF2B5EF4-FFF2-40B4-BE49-F238E27FC236}">
                  <a16:creationId xmlns:a16="http://schemas.microsoft.com/office/drawing/2014/main" id="{5D97C567-C40A-C2CE-3305-F74F4B11D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0275" y="149216"/>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9FAB8F67-2AC6-6FC6-DF44-1575305696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2625" y="78745"/>
              <a:ext cx="699978" cy="6999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209694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THEME" val="2e5cce39-7b27-6263-337d-4fbf6aa036d8-18_133311255416565821.pptx"/>
  <p:tag name="OFFICEPLUS.OUTLINE" val="23340"/>
</p:tagLst>
</file>

<file path=ppt/tags/tag10.xml><?xml version="1.0" encoding="utf-8"?>
<p:tagLst xmlns:a="http://schemas.openxmlformats.org/drawingml/2006/main" xmlns:r="http://schemas.openxmlformats.org/officeDocument/2006/relationships" xmlns:p="http://schemas.openxmlformats.org/presentationml/2006/main">
  <p:tag name="OFFICEPLUS.TEMPLATE" val="4563e69b-b2db-4ca4-b8f7-71aadc28680c.pptx"/>
  <p:tag name="OFFICEPLUS.TAG" val="bd142c3d-b2ac-49d2-945d-a40ea7d68a02"/>
  <p:tag name="OFFICEPLUS.OUTLINECONTENT" val="389126"/>
</p:tagLst>
</file>

<file path=ppt/tags/tag11.xml><?xml version="1.0" encoding="utf-8"?>
<p:tagLst xmlns:a="http://schemas.openxmlformats.org/drawingml/2006/main" xmlns:r="http://schemas.openxmlformats.org/officeDocument/2006/relationships" xmlns:p="http://schemas.openxmlformats.org/presentationml/2006/main">
  <p:tag name="OFFICEPLUS.TEMPLATE" val="4563e69b-b2db-4ca4-b8f7-71aadc28680c.pptx"/>
  <p:tag name="OFFICEPLUS.TAG" val="bd142c3d-b2ac-49d2-945d-a40ea7d68a02"/>
  <p:tag name="OFFICEPLUS.OUTLINECONTENT" val="389126"/>
</p:tagLst>
</file>

<file path=ppt/tags/tag12.xml><?xml version="1.0" encoding="utf-8"?>
<p:tagLst xmlns:a="http://schemas.openxmlformats.org/drawingml/2006/main" xmlns:r="http://schemas.openxmlformats.org/officeDocument/2006/relationships" xmlns:p="http://schemas.openxmlformats.org/presentationml/2006/main">
  <p:tag name="OFFICEPLUS.TEMPLATE" val="4563e69b-b2db-4ca4-b8f7-71aadc28680c.pptx"/>
  <p:tag name="OFFICEPLUS.TAG" val="bd142c3d-b2ac-49d2-945d-a40ea7d68a02"/>
  <p:tag name="OFFICEPLUS.OUTLINECONTENT" val="389126"/>
</p:tagLst>
</file>

<file path=ppt/tags/tag13.xml><?xml version="1.0" encoding="utf-8"?>
<p:tagLst xmlns:a="http://schemas.openxmlformats.org/drawingml/2006/main" xmlns:r="http://schemas.openxmlformats.org/officeDocument/2006/relationships" xmlns:p="http://schemas.openxmlformats.org/presentationml/2006/main">
  <p:tag name="OFFICEPLUS.TEMPLATE" val="4563e69b-b2db-4ca4-b8f7-71aadc28680c.pptx"/>
  <p:tag name="OFFICEPLUS.TAG" val="bd142c3d-b2ac-49d2-945d-a40ea7d68a02"/>
  <p:tag name="OFFICEPLUS.OUTLINECONTENT" val="389126"/>
</p:tagLst>
</file>

<file path=ppt/tags/tag14.xml><?xml version="1.0" encoding="utf-8"?>
<p:tagLst xmlns:a="http://schemas.openxmlformats.org/drawingml/2006/main" xmlns:r="http://schemas.openxmlformats.org/officeDocument/2006/relationships" xmlns:p="http://schemas.openxmlformats.org/presentationml/2006/main">
  <p:tag name="OFFICEPLUS.TEMPLATE" val="4563e69b-b2db-4ca4-b8f7-71aadc28680c.pptx"/>
  <p:tag name="OFFICEPLUS.TAG" val="bd142c3d-b2ac-49d2-945d-a40ea7d68a02"/>
  <p:tag name="OFFICEPLUS.OUTLINECONTENT" val="389126"/>
</p:tagLst>
</file>

<file path=ppt/tags/tag15.xml><?xml version="1.0" encoding="utf-8"?>
<p:tagLst xmlns:a="http://schemas.openxmlformats.org/drawingml/2006/main" xmlns:r="http://schemas.openxmlformats.org/officeDocument/2006/relationships" xmlns:p="http://schemas.openxmlformats.org/presentationml/2006/main">
  <p:tag name="OFFICEPLUS.TEMPLATE" val="4563e69b-b2db-4ca4-b8f7-71aadc28680c.pptx"/>
  <p:tag name="OFFICEPLUS.TAG" val="bd142c3d-b2ac-49d2-945d-a40ea7d68a02"/>
  <p:tag name="OFFICEPLUS.OUTLINECONTENT" val="389126"/>
</p:tagLst>
</file>

<file path=ppt/tags/tag16.xml><?xml version="1.0" encoding="utf-8"?>
<p:tagLst xmlns:a="http://schemas.openxmlformats.org/drawingml/2006/main" xmlns:r="http://schemas.openxmlformats.org/officeDocument/2006/relationships" xmlns:p="http://schemas.openxmlformats.org/presentationml/2006/main">
  <p:tag name="OFFICEPLUS.TEMPLATE" val="362bd8dc-f4c9-4d7a-94ab-dbfac3f8ce28.pptx"/>
  <p:tag name="OFFICEPLUS.TAG" val="bd142c3d-b2ac-49d2-945d-a40ea7d68a02"/>
  <p:tag name="OFFICEPLUS.OUTLINECONTENT" val="389153"/>
</p:tagLst>
</file>

<file path=ppt/tags/tag17.xml><?xml version="1.0" encoding="utf-8"?>
<p:tagLst xmlns:a="http://schemas.openxmlformats.org/drawingml/2006/main" xmlns:r="http://schemas.openxmlformats.org/officeDocument/2006/relationships" xmlns:p="http://schemas.openxmlformats.org/presentationml/2006/main">
  <p:tag name="OFFICEPLUS.TEMPLATE" val="362bd8dc-f4c9-4d7a-94ab-dbfac3f8ce28.pptx"/>
  <p:tag name="OFFICEPLUS.TAG" val="bd142c3d-b2ac-49d2-945d-a40ea7d68a02"/>
  <p:tag name="OFFICEPLUS.OUTLINECONTENT" val="389153"/>
</p:tagLst>
</file>

<file path=ppt/tags/tag18.xml><?xml version="1.0" encoding="utf-8"?>
<p:tagLst xmlns:a="http://schemas.openxmlformats.org/drawingml/2006/main" xmlns:r="http://schemas.openxmlformats.org/officeDocument/2006/relationships" xmlns:p="http://schemas.openxmlformats.org/presentationml/2006/main">
  <p:tag name="OFFICEPLUS.TEMPLATE" val="362bd8dc-f4c9-4d7a-94ab-dbfac3f8ce28.pptx"/>
  <p:tag name="OFFICEPLUS.TAG" val="bd142c3d-b2ac-49d2-945d-a40ea7d68a02"/>
  <p:tag name="OFFICEPLUS.OUTLINECONTENT" val="389153"/>
</p:tagLst>
</file>

<file path=ppt/tags/tag19.xml><?xml version="1.0" encoding="utf-8"?>
<p:tagLst xmlns:a="http://schemas.openxmlformats.org/drawingml/2006/main" xmlns:r="http://schemas.openxmlformats.org/officeDocument/2006/relationships" xmlns:p="http://schemas.openxmlformats.org/presentationml/2006/main">
  <p:tag name="OFFICEPLUS.TEMPLATE" val="362bd8dc-f4c9-4d7a-94ab-dbfac3f8ce28.pptx"/>
  <p:tag name="OFFICEPLUS.TAG" val="bd142c3d-b2ac-49d2-945d-a40ea7d68a02"/>
  <p:tag name="OFFICEPLUS.OUTLINECONTENT" val="389153"/>
</p:tagLst>
</file>

<file path=ppt/tags/tag2.xml><?xml version="1.0" encoding="utf-8"?>
<p:tagLst xmlns:a="http://schemas.openxmlformats.org/drawingml/2006/main" xmlns:r="http://schemas.openxmlformats.org/officeDocument/2006/relationships" xmlns:p="http://schemas.openxmlformats.org/presentationml/2006/main">
  <p:tag name="OFFICEPLUS.TEMPLATE" val="788ec3ef-e153-4247-8797-3a36c43c9e20.pptx"/>
  <p:tag name="OFFICEPLUS.TAG" val="bd142c3d-b2ac-49d2-945d-a40ea7d68a02"/>
  <p:tag name="OFFICEPLUS.OUTLINECONTENT" val="388949"/>
</p:tagLst>
</file>

<file path=ppt/tags/tag20.xml><?xml version="1.0" encoding="utf-8"?>
<p:tagLst xmlns:a="http://schemas.openxmlformats.org/drawingml/2006/main" xmlns:r="http://schemas.openxmlformats.org/officeDocument/2006/relationships" xmlns:p="http://schemas.openxmlformats.org/presentationml/2006/main">
  <p:tag name="OFFICEPLUS.TEMPLATE" val="362bd8dc-f4c9-4d7a-94ab-dbfac3f8ce28.pptx"/>
  <p:tag name="OFFICEPLUS.TAG" val="bd142c3d-b2ac-49d2-945d-a40ea7d68a02"/>
  <p:tag name="OFFICEPLUS.OUTLINECONTENT" val="389153"/>
</p:tagLst>
</file>

<file path=ppt/tags/tag21.xml><?xml version="1.0" encoding="utf-8"?>
<p:tagLst xmlns:a="http://schemas.openxmlformats.org/drawingml/2006/main" xmlns:r="http://schemas.openxmlformats.org/officeDocument/2006/relationships" xmlns:p="http://schemas.openxmlformats.org/presentationml/2006/main">
  <p:tag name="OFFICEPLUS.TEMPLATE" val="362bd8dc-f4c9-4d7a-94ab-dbfac3f8ce28.pptx"/>
  <p:tag name="OFFICEPLUS.TAG" val="bd142c3d-b2ac-49d2-945d-a40ea7d68a02"/>
  <p:tag name="OFFICEPLUS.OUTLINECONTENT" val="389153"/>
</p:tagLst>
</file>

<file path=ppt/tags/tag22.xml><?xml version="1.0" encoding="utf-8"?>
<p:tagLst xmlns:a="http://schemas.openxmlformats.org/drawingml/2006/main" xmlns:r="http://schemas.openxmlformats.org/officeDocument/2006/relationships" xmlns:p="http://schemas.openxmlformats.org/presentationml/2006/main">
  <p:tag name="OFFICEPLUS.TEMPLATE" val="362bd8dc-f4c9-4d7a-94ab-dbfac3f8ce28.pptx"/>
  <p:tag name="OFFICEPLUS.TAG" val="bd142c3d-b2ac-49d2-945d-a40ea7d68a02"/>
  <p:tag name="OFFICEPLUS.OUTLINECONTENT" val="389153"/>
</p:tagLst>
</file>

<file path=ppt/tags/tag23.xml><?xml version="1.0" encoding="utf-8"?>
<p:tagLst xmlns:a="http://schemas.openxmlformats.org/drawingml/2006/main" xmlns:r="http://schemas.openxmlformats.org/officeDocument/2006/relationships" xmlns:p="http://schemas.openxmlformats.org/presentationml/2006/main">
  <p:tag name="OFFICEPLUS.TEMPLATE" val="96081612-04c9-431c-ac55-1e475da614b8.pptx"/>
  <p:tag name="OFFICEPLUS.TAG" val="bd142c3d-b2ac-49d2-945d-a40ea7d68a02"/>
  <p:tag name="OFFICEPLUS.OUTLINECONTENT" val="389186"/>
</p:tagLst>
</file>

<file path=ppt/tags/tag24.xml><?xml version="1.0" encoding="utf-8"?>
<p:tagLst xmlns:a="http://schemas.openxmlformats.org/drawingml/2006/main" xmlns:r="http://schemas.openxmlformats.org/officeDocument/2006/relationships" xmlns:p="http://schemas.openxmlformats.org/presentationml/2006/main">
  <p:tag name="OFFICEPLUS.TEMPLATE" val="96081612-04c9-431c-ac55-1e475da614b8.pptx"/>
  <p:tag name="OFFICEPLUS.TAG" val="bd142c3d-b2ac-49d2-945d-a40ea7d68a02"/>
  <p:tag name="OFFICEPLUS.OUTLINECONTENT" val="389186"/>
</p:tagLst>
</file>

<file path=ppt/tags/tag25.xml><?xml version="1.0" encoding="utf-8"?>
<p:tagLst xmlns:a="http://schemas.openxmlformats.org/drawingml/2006/main" xmlns:r="http://schemas.openxmlformats.org/officeDocument/2006/relationships" xmlns:p="http://schemas.openxmlformats.org/presentationml/2006/main">
  <p:tag name="OFFICEPLUS.TEMPLATE" val="96081612-04c9-431c-ac55-1e475da614b8.pptx"/>
  <p:tag name="OFFICEPLUS.TAG" val="bd142c3d-b2ac-49d2-945d-a40ea7d68a02"/>
  <p:tag name="OFFICEPLUS.OUTLINECONTENT" val="389186"/>
</p:tagLst>
</file>

<file path=ppt/tags/tag26.xml><?xml version="1.0" encoding="utf-8"?>
<p:tagLst xmlns:a="http://schemas.openxmlformats.org/drawingml/2006/main" xmlns:r="http://schemas.openxmlformats.org/officeDocument/2006/relationships" xmlns:p="http://schemas.openxmlformats.org/presentationml/2006/main">
  <p:tag name="OFFICEPLUS.TEMPLATE" val="96081612-04c9-431c-ac55-1e475da614b8.pptx"/>
  <p:tag name="OFFICEPLUS.TAG" val="bd142c3d-b2ac-49d2-945d-a40ea7d68a02"/>
  <p:tag name="OFFICEPLUS.OUTLINECONTENT" val="389186"/>
</p:tagLst>
</file>

<file path=ppt/tags/tag27.xml><?xml version="1.0" encoding="utf-8"?>
<p:tagLst xmlns:a="http://schemas.openxmlformats.org/drawingml/2006/main" xmlns:r="http://schemas.openxmlformats.org/officeDocument/2006/relationships" xmlns:p="http://schemas.openxmlformats.org/presentationml/2006/main">
  <p:tag name="OFFICEPLUS.TEMPLATE" val="96081612-04c9-431c-ac55-1e475da614b8.pptx"/>
  <p:tag name="OFFICEPLUS.TAG" val="bd142c3d-b2ac-49d2-945d-a40ea7d68a02"/>
  <p:tag name="OFFICEPLUS.OUTLINECONTENT" val="389186"/>
</p:tagLst>
</file>

<file path=ppt/tags/tag28.xml><?xml version="1.0" encoding="utf-8"?>
<p:tagLst xmlns:a="http://schemas.openxmlformats.org/drawingml/2006/main" xmlns:r="http://schemas.openxmlformats.org/officeDocument/2006/relationships" xmlns:p="http://schemas.openxmlformats.org/presentationml/2006/main">
  <p:tag name="OFFICEPLUS.TEMPLATE" val="96081612-04c9-431c-ac55-1e475da614b8.pptx"/>
  <p:tag name="OFFICEPLUS.TAG" val="bd142c3d-b2ac-49d2-945d-a40ea7d68a02"/>
  <p:tag name="OFFICEPLUS.OUTLINECONTENT" val="389186"/>
</p:tagLst>
</file>

<file path=ppt/tags/tag29.xml><?xml version="1.0" encoding="utf-8"?>
<p:tagLst xmlns:a="http://schemas.openxmlformats.org/drawingml/2006/main" xmlns:r="http://schemas.openxmlformats.org/officeDocument/2006/relationships" xmlns:p="http://schemas.openxmlformats.org/presentationml/2006/main">
  <p:tag name="OFFICEPLUS.TEMPLATE" val="96081612-04c9-431c-ac55-1e475da614b8.pptx"/>
  <p:tag name="OFFICEPLUS.TAG" val="bd142c3d-b2ac-49d2-945d-a40ea7d68a02"/>
  <p:tag name="OFFICEPLUS.OUTLINECONTENT" val="389186"/>
</p:tagLst>
</file>

<file path=ppt/tags/tag3.xml><?xml version="1.0" encoding="utf-8"?>
<p:tagLst xmlns:a="http://schemas.openxmlformats.org/drawingml/2006/main" xmlns:r="http://schemas.openxmlformats.org/officeDocument/2006/relationships" xmlns:p="http://schemas.openxmlformats.org/presentationml/2006/main">
  <p:tag name="OFFICEPLUS.TEMPLATE" val="788ec3ef-e153-4247-8797-3a36c43c9e20.pptx"/>
  <p:tag name="OFFICEPLUS.TAG" val="bd142c3d-b2ac-49d2-945d-a40ea7d68a02"/>
  <p:tag name="OFFICEPLUS.OUTLINECONTENT" val="388949"/>
</p:tagLst>
</file>

<file path=ppt/tags/tag30.xml><?xml version="1.0" encoding="utf-8"?>
<p:tagLst xmlns:a="http://schemas.openxmlformats.org/drawingml/2006/main" xmlns:r="http://schemas.openxmlformats.org/officeDocument/2006/relationships" xmlns:p="http://schemas.openxmlformats.org/presentationml/2006/main">
  <p:tag name="OFFICEPLUS.TEMPLATE" val="96081612-04c9-431c-ac55-1e475da614b8.pptx"/>
  <p:tag name="OFFICEPLUS.TAG" val="bd142c3d-b2ac-49d2-945d-a40ea7d68a02"/>
  <p:tag name="OFFICEPLUS.OUTLINECONTENT" val="389186"/>
</p:tagLst>
</file>

<file path=ppt/tags/tag31.xml><?xml version="1.0" encoding="utf-8"?>
<p:tagLst xmlns:a="http://schemas.openxmlformats.org/drawingml/2006/main" xmlns:r="http://schemas.openxmlformats.org/officeDocument/2006/relationships" xmlns:p="http://schemas.openxmlformats.org/presentationml/2006/main">
  <p:tag name="OFFICEPLUS.TEMPLATE" val="96081612-04c9-431c-ac55-1e475da614b8.pptx"/>
  <p:tag name="OFFICEPLUS.TAG" val="bd142c3d-b2ac-49d2-945d-a40ea7d68a02"/>
  <p:tag name="OFFICEPLUS.OUTLINECONTENT" val="389186"/>
</p:tagLst>
</file>

<file path=ppt/tags/tag32.xml><?xml version="1.0" encoding="utf-8"?>
<p:tagLst xmlns:a="http://schemas.openxmlformats.org/drawingml/2006/main" xmlns:r="http://schemas.openxmlformats.org/officeDocument/2006/relationships" xmlns:p="http://schemas.openxmlformats.org/presentationml/2006/main">
  <p:tag name="OFFICEPLUS.TEMPLATE" val="96081612-04c9-431c-ac55-1e475da614b8.pptx"/>
  <p:tag name="OFFICEPLUS.TAG" val="bd142c3d-b2ac-49d2-945d-a40ea7d68a02"/>
  <p:tag name="OFFICEPLUS.OUTLINECONTENT" val="389186"/>
</p:tagLst>
</file>

<file path=ppt/tags/tag33.xml><?xml version="1.0" encoding="utf-8"?>
<p:tagLst xmlns:a="http://schemas.openxmlformats.org/drawingml/2006/main" xmlns:r="http://schemas.openxmlformats.org/officeDocument/2006/relationships" xmlns:p="http://schemas.openxmlformats.org/presentationml/2006/main">
  <p:tag name="OFFICEPLUS.TEMPLATE" val="34792640-3448-4e63-90ae-1f6cacd90e05.pptx"/>
  <p:tag name="OFFICEPLUS.TAG" val="bd142c3d-b2ac-49d2-945d-a40ea7d68a02"/>
  <p:tag name="OFFICEPLUS.OUTLINECONTENT" val="389218"/>
</p:tagLst>
</file>

<file path=ppt/tags/tag34.xml><?xml version="1.0" encoding="utf-8"?>
<p:tagLst xmlns:a="http://schemas.openxmlformats.org/drawingml/2006/main" xmlns:r="http://schemas.openxmlformats.org/officeDocument/2006/relationships" xmlns:p="http://schemas.openxmlformats.org/presentationml/2006/main">
  <p:tag name="OFFICEPLUS.TEMPLATE" val="e33a0760-1833-4494-bcd1-304e93d24173.pptx"/>
  <p:tag name="OFFICEPLUS.TAG" val="bd142c3d-b2ac-49d2-945d-a40ea7d68a02"/>
  <p:tag name="OFFICEPLUS.OUTLINECONTENT" val="389281"/>
</p:tagLst>
</file>

<file path=ppt/tags/tag35.xml><?xml version="1.0" encoding="utf-8"?>
<p:tagLst xmlns:a="http://schemas.openxmlformats.org/drawingml/2006/main" xmlns:r="http://schemas.openxmlformats.org/officeDocument/2006/relationships" xmlns:p="http://schemas.openxmlformats.org/presentationml/2006/main">
  <p:tag name="OFFICEPLUS.TEMPLATE" val="05f6fcdd-b448-4ea2-869d-82092cb7776b.pptx"/>
  <p:tag name="OFFICEPLUS.TAG" val="bd142c3d-b2ac-49d2-945d-a40ea7d68a02"/>
  <p:tag name="OFFICEPLUS.OUTLINECONTENT" val="389255"/>
</p:tagLst>
</file>

<file path=ppt/tags/tag4.xml><?xml version="1.0" encoding="utf-8"?>
<p:tagLst xmlns:a="http://schemas.openxmlformats.org/drawingml/2006/main" xmlns:r="http://schemas.openxmlformats.org/officeDocument/2006/relationships" xmlns:p="http://schemas.openxmlformats.org/presentationml/2006/main">
  <p:tag name="OFFICEPLUS.TEMPLATE" val="8356c681-5428-4315-886a-f04fbeb2c351.pptx"/>
  <p:tag name="OFFICEPLUS.TAG" val="bd142c3d-b2ac-49d2-945d-a40ea7d68a02"/>
  <p:tag name="OFFICEPLUS.OUTLINECONTENT" val="389080"/>
</p:tagLst>
</file>

<file path=ppt/tags/tag5.xml><?xml version="1.0" encoding="utf-8"?>
<p:tagLst xmlns:a="http://schemas.openxmlformats.org/drawingml/2006/main" xmlns:r="http://schemas.openxmlformats.org/officeDocument/2006/relationships" xmlns:p="http://schemas.openxmlformats.org/presentationml/2006/main">
  <p:tag name="OFFICEPLUS.TEMPLATE" val="8356c681-5428-4315-886a-f04fbeb2c351.pptx"/>
  <p:tag name="OFFICEPLUS.TAG" val="bd142c3d-b2ac-49d2-945d-a40ea7d68a02"/>
  <p:tag name="OFFICEPLUS.OUTLINECONTENT" val="389080"/>
</p:tagLst>
</file>

<file path=ppt/tags/tag6.xml><?xml version="1.0" encoding="utf-8"?>
<p:tagLst xmlns:a="http://schemas.openxmlformats.org/drawingml/2006/main" xmlns:r="http://schemas.openxmlformats.org/officeDocument/2006/relationships" xmlns:p="http://schemas.openxmlformats.org/presentationml/2006/main">
  <p:tag name="OFFICEPLUS.TEMPLATE" val="8356c681-5428-4315-886a-f04fbeb2c351.pptx"/>
  <p:tag name="OFFICEPLUS.TAG" val="bd142c3d-b2ac-49d2-945d-a40ea7d68a02"/>
  <p:tag name="OFFICEPLUS.OUTLINECONTENT" val="389080"/>
</p:tagLst>
</file>

<file path=ppt/tags/tag7.xml><?xml version="1.0" encoding="utf-8"?>
<p:tagLst xmlns:a="http://schemas.openxmlformats.org/drawingml/2006/main" xmlns:r="http://schemas.openxmlformats.org/officeDocument/2006/relationships" xmlns:p="http://schemas.openxmlformats.org/presentationml/2006/main">
  <p:tag name="OFFICEPLUS.TEMPLATE" val="2363c3a3-17d3-4356-b8a5-94b99832a337.pptx"/>
  <p:tag name="OFFICEPLUS.TAG" val="bd142c3d-b2ac-49d2-945d-a40ea7d68a02"/>
  <p:tag name="OFFICEPLUS.OUTLINECONTENT" val="389021"/>
</p:tagLst>
</file>

<file path=ppt/tags/tag8.xml><?xml version="1.0" encoding="utf-8"?>
<p:tagLst xmlns:a="http://schemas.openxmlformats.org/drawingml/2006/main" xmlns:r="http://schemas.openxmlformats.org/officeDocument/2006/relationships" xmlns:p="http://schemas.openxmlformats.org/presentationml/2006/main">
  <p:tag name="OFFICEPLUS.TEMPLATE" val="e33a0760-1833-4494-bcd1-304e93d24173.pptx"/>
  <p:tag name="OFFICEPLUS.TAG" val="bd142c3d-b2ac-49d2-945d-a40ea7d68a02"/>
  <p:tag name="OFFICEPLUS.OUTLINECONTENT" val="389111"/>
</p:tagLst>
</file>

<file path=ppt/tags/tag9.xml><?xml version="1.0" encoding="utf-8"?>
<p:tagLst xmlns:a="http://schemas.openxmlformats.org/drawingml/2006/main" xmlns:r="http://schemas.openxmlformats.org/officeDocument/2006/relationships" xmlns:p="http://schemas.openxmlformats.org/presentationml/2006/main">
  <p:tag name="OFFICEPLUS.TEMPLATE" val="e33a0760-1833-4494-bcd1-304e93d24173.pptx"/>
  <p:tag name="OFFICEPLUS.TAG" val="bd142c3d-b2ac-49d2-945d-a40ea7d68a02"/>
  <p:tag name="OFFICEPLUS.OUTLINECONTENT" val="389111"/>
</p:tagLst>
</file>

<file path=ppt/theme/theme1.xml><?xml version="1.0" encoding="utf-8"?>
<a:theme xmlns:a="http://schemas.openxmlformats.org/drawingml/2006/main" name="OfficePLUS">
  <a:themeElements>
    <a:clrScheme name="iSlide VI标准">
      <a:dk1>
        <a:srgbClr val="181361"/>
      </a:dk1>
      <a:lt1>
        <a:srgbClr val="FFFFFF"/>
      </a:lt1>
      <a:dk2>
        <a:srgbClr val="778495"/>
      </a:dk2>
      <a:lt2>
        <a:srgbClr val="F0F0F0"/>
      </a:lt2>
      <a:accent1>
        <a:srgbClr val="6374D7"/>
      </a:accent1>
      <a:accent2>
        <a:srgbClr val="57C9A8"/>
      </a:accent2>
      <a:accent3>
        <a:srgbClr val="3B5A97"/>
      </a:accent3>
      <a:accent4>
        <a:srgbClr val="A9AAEA"/>
      </a:accent4>
      <a:accent5>
        <a:srgbClr val="44A184"/>
      </a:accent5>
      <a:accent6>
        <a:srgbClr val="C1D9F3"/>
      </a:accent6>
      <a:hlink>
        <a:srgbClr val="4472C4"/>
      </a:hlink>
      <a:folHlink>
        <a:srgbClr val="BFBFBF"/>
      </a:folHlink>
    </a:clrScheme>
    <a:fontScheme name="标准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Default.potx" id="{1D9758C4-BF53-48D5-9F51-21F468A6C710}" vid="{F0E1EFAF-5478-48F0-8152-DA9350739A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Slide VI标准">
    <a:dk1>
      <a:srgbClr val="181361"/>
    </a:dk1>
    <a:lt1>
      <a:srgbClr val="FFFFFF"/>
    </a:lt1>
    <a:dk2>
      <a:srgbClr val="778495"/>
    </a:dk2>
    <a:lt2>
      <a:srgbClr val="F0F0F0"/>
    </a:lt2>
    <a:accent1>
      <a:srgbClr val="6374D7"/>
    </a:accent1>
    <a:accent2>
      <a:srgbClr val="57C9A8"/>
    </a:accent2>
    <a:accent3>
      <a:srgbClr val="3B5A97"/>
    </a:accent3>
    <a:accent4>
      <a:srgbClr val="A9AAEA"/>
    </a:accent4>
    <a:accent5>
      <a:srgbClr val="44A184"/>
    </a:accent5>
    <a:accent6>
      <a:srgbClr val="C1D9F3"/>
    </a:accent6>
    <a:hlink>
      <a:srgbClr val="4472C4"/>
    </a:hlink>
    <a:folHlink>
      <a:srgbClr val="BFBFBF"/>
    </a:folHlink>
  </a:clrScheme>
</a:themeOverride>
</file>

<file path=ppt/theme/themeOverride2.xml><?xml version="1.0" encoding="utf-8"?>
<a:themeOverride xmlns:a="http://schemas.openxmlformats.org/drawingml/2006/main">
  <a:clrScheme name="iSlide VI标准">
    <a:dk1>
      <a:srgbClr val="181361"/>
    </a:dk1>
    <a:lt1>
      <a:srgbClr val="FFFFFF"/>
    </a:lt1>
    <a:dk2>
      <a:srgbClr val="778495"/>
    </a:dk2>
    <a:lt2>
      <a:srgbClr val="F0F0F0"/>
    </a:lt2>
    <a:accent1>
      <a:srgbClr val="6374D7"/>
    </a:accent1>
    <a:accent2>
      <a:srgbClr val="57C9A8"/>
    </a:accent2>
    <a:accent3>
      <a:srgbClr val="3B5A97"/>
    </a:accent3>
    <a:accent4>
      <a:srgbClr val="A9AAEA"/>
    </a:accent4>
    <a:accent5>
      <a:srgbClr val="44A184"/>
    </a:accent5>
    <a:accent6>
      <a:srgbClr val="C1D9F3"/>
    </a:accent6>
    <a:hlink>
      <a:srgbClr val="4472C4"/>
    </a:hlink>
    <a:folHlink>
      <a:srgbClr val="BFBFBF"/>
    </a:folHlink>
  </a:clrScheme>
</a:themeOverride>
</file>

<file path=ppt/theme/themeOverride3.xml><?xml version="1.0" encoding="utf-8"?>
<a:themeOverride xmlns:a="http://schemas.openxmlformats.org/drawingml/2006/main">
  <a:clrScheme name="iSlide VI标准">
    <a:dk1>
      <a:srgbClr val="181361"/>
    </a:dk1>
    <a:lt1>
      <a:srgbClr val="FFFFFF"/>
    </a:lt1>
    <a:dk2>
      <a:srgbClr val="778495"/>
    </a:dk2>
    <a:lt2>
      <a:srgbClr val="F0F0F0"/>
    </a:lt2>
    <a:accent1>
      <a:srgbClr val="6374D7"/>
    </a:accent1>
    <a:accent2>
      <a:srgbClr val="57C9A8"/>
    </a:accent2>
    <a:accent3>
      <a:srgbClr val="3B5A97"/>
    </a:accent3>
    <a:accent4>
      <a:srgbClr val="A9AAEA"/>
    </a:accent4>
    <a:accent5>
      <a:srgbClr val="44A184"/>
    </a:accent5>
    <a:accent6>
      <a:srgbClr val="C1D9F3"/>
    </a:accent6>
    <a:hlink>
      <a:srgbClr val="4472C4"/>
    </a:hlink>
    <a:folHlink>
      <a:srgbClr val="BFBFBF"/>
    </a:folHlink>
  </a:clrScheme>
</a:themeOverride>
</file>

<file path=ppt/theme/themeOverride4.xml><?xml version="1.0" encoding="utf-8"?>
<a:themeOverride xmlns:a="http://schemas.openxmlformats.org/drawingml/2006/main">
  <a:clrScheme name="iSlide VI标准">
    <a:dk1>
      <a:srgbClr val="181361"/>
    </a:dk1>
    <a:lt1>
      <a:srgbClr val="FFFFFF"/>
    </a:lt1>
    <a:dk2>
      <a:srgbClr val="778495"/>
    </a:dk2>
    <a:lt2>
      <a:srgbClr val="F0F0F0"/>
    </a:lt2>
    <a:accent1>
      <a:srgbClr val="6374D7"/>
    </a:accent1>
    <a:accent2>
      <a:srgbClr val="57C9A8"/>
    </a:accent2>
    <a:accent3>
      <a:srgbClr val="3B5A97"/>
    </a:accent3>
    <a:accent4>
      <a:srgbClr val="A9AAEA"/>
    </a:accent4>
    <a:accent5>
      <a:srgbClr val="44A184"/>
    </a:accent5>
    <a:accent6>
      <a:srgbClr val="C1D9F3"/>
    </a:accent6>
    <a:hlink>
      <a:srgbClr val="4472C4"/>
    </a:hlink>
    <a:folHlink>
      <a:srgbClr val="BFBFBF"/>
    </a:folHlink>
  </a:clrScheme>
</a:themeOverride>
</file>

<file path=ppt/theme/themeOverride5.xml><?xml version="1.0" encoding="utf-8"?>
<a:themeOverride xmlns:a="http://schemas.openxmlformats.org/drawingml/2006/main">
  <a:clrScheme name="iSlide VI标准">
    <a:dk1>
      <a:srgbClr val="181361"/>
    </a:dk1>
    <a:lt1>
      <a:srgbClr val="FFFFFF"/>
    </a:lt1>
    <a:dk2>
      <a:srgbClr val="778495"/>
    </a:dk2>
    <a:lt2>
      <a:srgbClr val="F0F0F0"/>
    </a:lt2>
    <a:accent1>
      <a:srgbClr val="6374D7"/>
    </a:accent1>
    <a:accent2>
      <a:srgbClr val="57C9A8"/>
    </a:accent2>
    <a:accent3>
      <a:srgbClr val="3B5A97"/>
    </a:accent3>
    <a:accent4>
      <a:srgbClr val="A9AAEA"/>
    </a:accent4>
    <a:accent5>
      <a:srgbClr val="44A184"/>
    </a:accent5>
    <a:accent6>
      <a:srgbClr val="C1D9F3"/>
    </a:accent6>
    <a:hlink>
      <a:srgbClr val="4472C4"/>
    </a:hlink>
    <a:folHlink>
      <a:srgbClr val="BFBFBF"/>
    </a:folHlink>
  </a:clrScheme>
</a:themeOverride>
</file>

<file path=ppt/theme/themeOverride6.xml><?xml version="1.0" encoding="utf-8"?>
<a:themeOverride xmlns:a="http://schemas.openxmlformats.org/drawingml/2006/main">
  <a:clrScheme name="iSlide VI标准">
    <a:dk1>
      <a:srgbClr val="181361"/>
    </a:dk1>
    <a:lt1>
      <a:srgbClr val="FFFFFF"/>
    </a:lt1>
    <a:dk2>
      <a:srgbClr val="778495"/>
    </a:dk2>
    <a:lt2>
      <a:srgbClr val="F0F0F0"/>
    </a:lt2>
    <a:accent1>
      <a:srgbClr val="6374D7"/>
    </a:accent1>
    <a:accent2>
      <a:srgbClr val="57C9A8"/>
    </a:accent2>
    <a:accent3>
      <a:srgbClr val="3B5A97"/>
    </a:accent3>
    <a:accent4>
      <a:srgbClr val="A9AAEA"/>
    </a:accent4>
    <a:accent5>
      <a:srgbClr val="44A184"/>
    </a:accent5>
    <a:accent6>
      <a:srgbClr val="C1D9F3"/>
    </a:accent6>
    <a:hlink>
      <a:srgbClr val="4472C4"/>
    </a:hlink>
    <a:folHlink>
      <a:srgbClr val="BFBFBF"/>
    </a:folHlink>
  </a:clrScheme>
</a:themeOverride>
</file>

<file path=ppt/theme/themeOverride7.xml><?xml version="1.0" encoding="utf-8"?>
<a:themeOverride xmlns:a="http://schemas.openxmlformats.org/drawingml/2006/main">
  <a:clrScheme name="iSlide VI标准">
    <a:dk1>
      <a:srgbClr val="181361"/>
    </a:dk1>
    <a:lt1>
      <a:srgbClr val="FFFFFF"/>
    </a:lt1>
    <a:dk2>
      <a:srgbClr val="778495"/>
    </a:dk2>
    <a:lt2>
      <a:srgbClr val="F0F0F0"/>
    </a:lt2>
    <a:accent1>
      <a:srgbClr val="6374D7"/>
    </a:accent1>
    <a:accent2>
      <a:srgbClr val="57C9A8"/>
    </a:accent2>
    <a:accent3>
      <a:srgbClr val="3B5A97"/>
    </a:accent3>
    <a:accent4>
      <a:srgbClr val="A9AAEA"/>
    </a:accent4>
    <a:accent5>
      <a:srgbClr val="44A184"/>
    </a:accent5>
    <a:accent6>
      <a:srgbClr val="C1D9F3"/>
    </a:accent6>
    <a:hlink>
      <a:srgbClr val="4472C4"/>
    </a:hlink>
    <a:folHlink>
      <a:srgbClr val="BFBFBF"/>
    </a:folHlink>
  </a:clrScheme>
</a:themeOverride>
</file>

<file path=ppt/theme/themeOverride8.xml><?xml version="1.0" encoding="utf-8"?>
<a:themeOverride xmlns:a="http://schemas.openxmlformats.org/drawingml/2006/main">
  <a:clrScheme name="iSlide VI标准">
    <a:dk1>
      <a:srgbClr val="181361"/>
    </a:dk1>
    <a:lt1>
      <a:srgbClr val="FFFFFF"/>
    </a:lt1>
    <a:dk2>
      <a:srgbClr val="778495"/>
    </a:dk2>
    <a:lt2>
      <a:srgbClr val="F0F0F0"/>
    </a:lt2>
    <a:accent1>
      <a:srgbClr val="6374D7"/>
    </a:accent1>
    <a:accent2>
      <a:srgbClr val="57C9A8"/>
    </a:accent2>
    <a:accent3>
      <a:srgbClr val="3B5A97"/>
    </a:accent3>
    <a:accent4>
      <a:srgbClr val="A9AAEA"/>
    </a:accent4>
    <a:accent5>
      <a:srgbClr val="44A184"/>
    </a:accent5>
    <a:accent6>
      <a:srgbClr val="C1D9F3"/>
    </a:accent6>
    <a:hlink>
      <a:srgbClr val="4472C4"/>
    </a:hlink>
    <a:folHlink>
      <a:srgbClr val="BFBFBF"/>
    </a:folHlink>
  </a:clrScheme>
</a:themeOverride>
</file>

<file path=ppt/theme/themeOverride9.xml><?xml version="1.0" encoding="utf-8"?>
<a:themeOverride xmlns:a="http://schemas.openxmlformats.org/drawingml/2006/main">
  <a:clrScheme name="iSlide VI标准">
    <a:dk1>
      <a:srgbClr val="181361"/>
    </a:dk1>
    <a:lt1>
      <a:srgbClr val="FFFFFF"/>
    </a:lt1>
    <a:dk2>
      <a:srgbClr val="778495"/>
    </a:dk2>
    <a:lt2>
      <a:srgbClr val="F0F0F0"/>
    </a:lt2>
    <a:accent1>
      <a:srgbClr val="6374D7"/>
    </a:accent1>
    <a:accent2>
      <a:srgbClr val="57C9A8"/>
    </a:accent2>
    <a:accent3>
      <a:srgbClr val="3B5A97"/>
    </a:accent3>
    <a:accent4>
      <a:srgbClr val="A9AAEA"/>
    </a:accent4>
    <a:accent5>
      <a:srgbClr val="44A184"/>
    </a:accent5>
    <a:accent6>
      <a:srgbClr val="C1D9F3"/>
    </a:accent6>
    <a:hlink>
      <a:srgbClr val="4472C4"/>
    </a:hlink>
    <a:folHlink>
      <a:srgbClr val="BFBFBF"/>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PresentationDefault</Template>
  <TotalTime>1013</TotalTime>
  <Words>3297</Words>
  <Application>Microsoft Office PowerPoint</Application>
  <PresentationFormat>宽屏</PresentationFormat>
  <Paragraphs>284</Paragraphs>
  <Slides>42</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42</vt:i4>
      </vt:variant>
    </vt:vector>
  </HeadingPairs>
  <TitlesOfParts>
    <vt:vector size="46" baseType="lpstr">
      <vt:lpstr>等线</vt:lpstr>
      <vt:lpstr>Arial</vt:lpstr>
      <vt:lpstr>Wingdings</vt:lpstr>
      <vt:lpstr>OfficePLUS</vt:lpstr>
      <vt:lpstr>Completion and Review of Teamfight Tactics Project</vt:lpstr>
      <vt:lpstr>Brief Introduction</vt:lpstr>
      <vt:lpstr>Brief Introduction</vt:lpstr>
      <vt:lpstr>Team Roles and Responsibilities</vt:lpstr>
      <vt:lpstr>Technology Stack and Tools</vt:lpstr>
      <vt:lpstr>Schedule and Timeline</vt:lpstr>
      <vt:lpstr>Functional Implementation</vt:lpstr>
      <vt:lpstr>Bonus Points</vt:lpstr>
      <vt:lpstr>PowerPoint 演示文稿</vt:lpstr>
      <vt:lpstr>Design Philosophy and Principles</vt:lpstr>
      <vt:lpstr>Class Scene</vt:lpstr>
      <vt:lpstr>PowerPoint 演示文稿</vt:lpstr>
      <vt:lpstr>Polymorphism</vt:lpstr>
      <vt:lpstr>Code Safety</vt:lpstr>
      <vt:lpstr>Code Safety</vt:lpstr>
      <vt:lpstr>UI Design</vt:lpstr>
      <vt:lpstr>UI Design</vt:lpstr>
      <vt:lpstr>Coding Style</vt:lpstr>
      <vt:lpstr>PowerPoint 演示文稿</vt:lpstr>
      <vt:lpstr>Automatic Battle Logic for Champions</vt:lpstr>
      <vt:lpstr>Automatic Battle Logic for Champions</vt:lpstr>
      <vt:lpstr>The Shop Recommendation Algorithm</vt:lpstr>
      <vt:lpstr>The Shop Recommendation Algorithm</vt:lpstr>
      <vt:lpstr>AI Move-Making Algorithms</vt:lpstr>
      <vt:lpstr>AI Move-Making Algorithms</vt:lpstr>
      <vt:lpstr>Socket Programming</vt:lpstr>
      <vt:lpstr>PowerPoint 演示文稿</vt:lpstr>
      <vt:lpstr>Type Inference</vt:lpstr>
      <vt:lpstr>Type Inference</vt:lpstr>
      <vt:lpstr>List Initialization</vt:lpstr>
      <vt:lpstr>Range-based for loop</vt:lpstr>
      <vt:lpstr>Inherited Constructors</vt:lpstr>
      <vt:lpstr>nullptr Keyword</vt:lpstr>
      <vt:lpstr>constexpr Keyword</vt:lpstr>
      <vt:lpstr>New Random Number Generation Library </vt:lpstr>
      <vt:lpstr>The chrono Library and thread Library's this_thread Namespace</vt:lpstr>
      <vt:lpstr>Unicode</vt:lpstr>
      <vt:lpstr>PowerPoint 演示文稿</vt:lpstr>
      <vt:lpstr>Fundamental Principles</vt:lpstr>
      <vt:lpstr>Usage of Pointer</vt:lpstr>
      <vt:lpstr>Future Plan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Standard Template</dc:title>
  <dc:creator>iSlide</dc:creator>
  <cp:lastModifiedBy>Minmus Lin</cp:lastModifiedBy>
  <cp:revision>48</cp:revision>
  <dcterms:created xsi:type="dcterms:W3CDTF">2021-10-26T10:37:55Z</dcterms:created>
  <dcterms:modified xsi:type="dcterms:W3CDTF">2024-01-08T07:12:21Z</dcterms:modified>
</cp:coreProperties>
</file>